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ED5D-1E6B-4056-8E8F-E2DB483052B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F4C2478F-CE24-4B32-84D5-BDAACDFF8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169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ED5D-1E6B-4056-8E8F-E2DB483052B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478F-CE24-4B32-84D5-BDAACDFF8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ED5D-1E6B-4056-8E8F-E2DB483052B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478F-CE24-4B32-84D5-BDAACDFF8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256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ED5D-1E6B-4056-8E8F-E2DB483052B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478F-CE24-4B32-84D5-BDAACDFF8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14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65EED5D-1E6B-4056-8E8F-E2DB483052B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4C2478F-CE24-4B32-84D5-BDAACDFF8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110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ED5D-1E6B-4056-8E8F-E2DB483052B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478F-CE24-4B32-84D5-BDAACDFF8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27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ED5D-1E6B-4056-8E8F-E2DB483052B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478F-CE24-4B32-84D5-BDAACDFF8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69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ED5D-1E6B-4056-8E8F-E2DB483052B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478F-CE24-4B32-84D5-BDAACDFF8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83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ED5D-1E6B-4056-8E8F-E2DB483052B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478F-CE24-4B32-84D5-BDAACDFF8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75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ED5D-1E6B-4056-8E8F-E2DB483052B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478F-CE24-4B32-84D5-BDAACDFF8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90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ED5D-1E6B-4056-8E8F-E2DB483052B1}" type="datetimeFigureOut">
              <a:rPr lang="en-GB" smtClean="0"/>
              <a:t>13/05/2020</a:t>
            </a:fld>
            <a:endParaRPr lang="en-GB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478F-CE24-4B32-84D5-BDAACDFF8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412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65EED5D-1E6B-4056-8E8F-E2DB483052B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4C2478F-CE24-4B32-84D5-BDAACDFF8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31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8EDC4-4370-40DB-AB95-420DF82DC1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/>
              <a:t>PHYSICS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74947C-4591-495F-951E-71AB22B99E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ZA" sz="4000" dirty="0"/>
              <a:t>PROJECT 2 - ESSAY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960203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7FF7A-5E45-4E80-A788-6C1C49C65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The TOPIC for your ESSAY is: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DB230-E8BF-485E-A444-9BA6C5F51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sz="4000" dirty="0"/>
              <a:t>Evaluate the use of lasers in medicine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38F69C-ECE4-4308-8F56-B94CA18297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379" t="38530" r="34902" b="22505"/>
          <a:stretch/>
        </p:blipFill>
        <p:spPr>
          <a:xfrm>
            <a:off x="2379216" y="3302493"/>
            <a:ext cx="6427433" cy="267217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E889E99-10D7-4575-A31B-F6D0052B27D3}"/>
              </a:ext>
            </a:extLst>
          </p:cNvPr>
          <p:cNvSpPr/>
          <p:nvPr/>
        </p:nvSpPr>
        <p:spPr>
          <a:xfrm>
            <a:off x="2610035" y="4953740"/>
            <a:ext cx="4811697" cy="46163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917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D8E94-7C7B-4E88-82DB-205D13E49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What is this project all about?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DBEB5-241D-4BB9-B6BE-79F5F1678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1961610"/>
            <a:ext cx="10058400" cy="4050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ZA" sz="2400" dirty="0"/>
              <a:t>We want to see your appreciation for Physics in a field that has a focus on Chemistry and Biology. You will not need to explain Chemical or Biological concepts in depth. </a:t>
            </a:r>
          </a:p>
          <a:p>
            <a:pPr marL="0" indent="0">
              <a:buNone/>
            </a:pPr>
            <a:endParaRPr lang="en-ZA" sz="2400" dirty="0"/>
          </a:p>
          <a:p>
            <a:pPr marL="0" indent="0">
              <a:buNone/>
            </a:pPr>
            <a:r>
              <a:rPr lang="en-ZA" sz="2400" dirty="0"/>
              <a:t>We especially want to see: </a:t>
            </a:r>
          </a:p>
          <a:p>
            <a:r>
              <a:rPr lang="en-ZA" sz="2400" dirty="0"/>
              <a:t>How you write about Physical principles. </a:t>
            </a:r>
          </a:p>
          <a:p>
            <a:r>
              <a:rPr lang="en-ZA" sz="2400" dirty="0"/>
              <a:t>Your ability to recognise the application of those Physical principles in the real world</a:t>
            </a:r>
          </a:p>
          <a:p>
            <a:r>
              <a:rPr lang="en-ZA" sz="2400" dirty="0"/>
              <a:t>Your ability to form judgements about the uses of those Physical principles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42633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8EF6B-97E5-4156-A561-3F0223E9C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617" y="124287"/>
            <a:ext cx="10058400" cy="1609344"/>
          </a:xfrm>
        </p:spPr>
        <p:txBody>
          <a:bodyPr/>
          <a:lstStyle/>
          <a:p>
            <a:r>
              <a:rPr lang="en-ZA" dirty="0"/>
              <a:t>so, In light of the essay topic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6909D-C0DF-40D2-8D52-C17A16961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651247"/>
            <a:ext cx="11656381" cy="49803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ZA" sz="2400" dirty="0">
                <a:solidFill>
                  <a:srgbClr val="FF0000"/>
                </a:solidFill>
              </a:rPr>
              <a:t>What are the Physical principles behind a laser?</a:t>
            </a:r>
          </a:p>
          <a:p>
            <a:pPr marL="0" indent="0">
              <a:buNone/>
            </a:pPr>
            <a:r>
              <a:rPr lang="en-ZA" sz="2400" dirty="0"/>
              <a:t>Here you will show your understanding of what a laser is. </a:t>
            </a:r>
          </a:p>
          <a:p>
            <a:pPr marL="457200" indent="-457200">
              <a:buFont typeface="+mj-lt"/>
              <a:buAutoNum type="arabicPeriod"/>
            </a:pPr>
            <a:endParaRPr lang="en-ZA" sz="2400" dirty="0"/>
          </a:p>
          <a:p>
            <a:pPr marL="0" indent="0">
              <a:buNone/>
            </a:pPr>
            <a:r>
              <a:rPr lang="en-ZA" sz="2400" dirty="0">
                <a:solidFill>
                  <a:srgbClr val="00B050"/>
                </a:solidFill>
              </a:rPr>
              <a:t>Where and how are lasers used in Medicine</a:t>
            </a:r>
          </a:p>
          <a:p>
            <a:pPr marL="0" indent="0">
              <a:buNone/>
            </a:pPr>
            <a:r>
              <a:rPr lang="en-ZA" sz="2400" dirty="0"/>
              <a:t>Here you will show a variety of uses for lasers used in medicine.</a:t>
            </a:r>
          </a:p>
          <a:p>
            <a:pPr marL="457200" indent="-457200">
              <a:buFont typeface="+mj-lt"/>
              <a:buAutoNum type="arabicPeriod"/>
            </a:pPr>
            <a:endParaRPr lang="en-ZA" sz="2400" dirty="0"/>
          </a:p>
          <a:p>
            <a:pPr marL="0" indent="0">
              <a:buNone/>
            </a:pPr>
            <a:r>
              <a:rPr lang="en-ZA" sz="2400" dirty="0">
                <a:solidFill>
                  <a:srgbClr val="0070C0"/>
                </a:solidFill>
              </a:rPr>
              <a:t>What is my evaluation of the use of lasers in Medicine?</a:t>
            </a:r>
          </a:p>
          <a:p>
            <a:pPr marL="0" indent="0">
              <a:buNone/>
            </a:pPr>
            <a:r>
              <a:rPr lang="en-ZA" sz="2400" dirty="0"/>
              <a:t>Having looked at what a laser is and where it is used, evaluate the use of lasers in medicine</a:t>
            </a:r>
          </a:p>
        </p:txBody>
      </p:sp>
    </p:spTree>
    <p:extLst>
      <p:ext uri="{BB962C8B-B14F-4D97-AF65-F5344CB8AC3E}">
        <p14:creationId xmlns:p14="http://schemas.microsoft.com/office/powerpoint/2010/main" val="3455040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BB5A9-C601-4900-A640-AB36F0F08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referencing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55B98-1416-47CE-ACE0-DA425007C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3200" dirty="0"/>
              <a:t>You WILL need references in this project.</a:t>
            </a:r>
          </a:p>
          <a:p>
            <a:pPr marL="0" indent="0">
              <a:buNone/>
            </a:pPr>
            <a:endParaRPr lang="en-ZA" sz="3200" dirty="0"/>
          </a:p>
          <a:p>
            <a:pPr marL="0" indent="0">
              <a:buNone/>
            </a:pPr>
            <a:r>
              <a:rPr lang="en-ZA" sz="3200" dirty="0"/>
              <a:t>Follow the format of </a:t>
            </a:r>
            <a:r>
              <a:rPr lang="en-ZA" sz="3200" dirty="0">
                <a:solidFill>
                  <a:srgbClr val="FF0000"/>
                </a:solidFill>
              </a:rPr>
              <a:t>Harvard Referencing</a:t>
            </a:r>
          </a:p>
          <a:p>
            <a:endParaRPr lang="en-ZA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ZA" sz="3200" dirty="0"/>
              <a:t>You do NOT need to complete a literature review</a:t>
            </a:r>
          </a:p>
          <a:p>
            <a:endParaRPr lang="en-ZA" sz="3200" dirty="0"/>
          </a:p>
          <a:p>
            <a:pPr marL="0" indent="0">
              <a:buNone/>
            </a:pPr>
            <a:r>
              <a:rPr lang="en-ZA" sz="3200" dirty="0"/>
              <a:t>You DO need IN TEXT citations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5634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C4A7C-3FD4-454C-9BBA-87EE3FFF4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Format of your essay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369EF-07D8-441F-A7B2-F7573E6AF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2093976"/>
            <a:ext cx="10064496" cy="45102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dirty="0"/>
              <a:t>As with any Essay, yours will follow the basic structure: </a:t>
            </a:r>
          </a:p>
          <a:p>
            <a:pPr marL="0" indent="0">
              <a:buNone/>
            </a:pPr>
            <a:endParaRPr lang="en-ZA" dirty="0"/>
          </a:p>
          <a:p>
            <a:pPr marL="457200" indent="-457200">
              <a:buAutoNum type="arabicPeriod"/>
            </a:pPr>
            <a:r>
              <a:rPr lang="en-ZA" dirty="0"/>
              <a:t>Introduction</a:t>
            </a:r>
          </a:p>
          <a:p>
            <a:pPr marL="457200" indent="-457200">
              <a:buAutoNum type="arabicPeriod"/>
            </a:pPr>
            <a:r>
              <a:rPr lang="en-ZA" dirty="0"/>
              <a:t>Body </a:t>
            </a:r>
          </a:p>
          <a:p>
            <a:pPr marL="457200" indent="-457200">
              <a:buAutoNum type="arabicPeriod"/>
            </a:pPr>
            <a:r>
              <a:rPr lang="en-ZA" dirty="0"/>
              <a:t>Conclusion</a:t>
            </a:r>
          </a:p>
          <a:p>
            <a:pPr marL="457200" indent="-457200">
              <a:buAutoNum type="arabicPeriod"/>
            </a:pPr>
            <a:r>
              <a:rPr lang="en-ZA" dirty="0"/>
              <a:t>References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GB" dirty="0"/>
              <a:t>Calibri 12</a:t>
            </a:r>
          </a:p>
          <a:p>
            <a:pPr marL="0" indent="0">
              <a:buNone/>
            </a:pPr>
            <a:r>
              <a:rPr lang="en-ZA" dirty="0"/>
              <a:t>S</a:t>
            </a:r>
            <a:r>
              <a:rPr lang="en-GB" dirty="0"/>
              <a:t>ingle spacing</a:t>
            </a:r>
          </a:p>
          <a:p>
            <a:pPr marL="0" indent="0">
              <a:buNone/>
            </a:pPr>
            <a:r>
              <a:rPr lang="en-ZA" dirty="0"/>
              <a:t>Make </a:t>
            </a:r>
            <a:r>
              <a:rPr lang="en-GB" dirty="0"/>
              <a:t>use of paragraphs</a:t>
            </a:r>
          </a:p>
          <a:p>
            <a:pPr marL="0" indent="0">
              <a:buNone/>
            </a:pPr>
            <a:r>
              <a:rPr lang="en-ZA" dirty="0"/>
              <a:t>Word Count: Upper limit of 1250 words</a:t>
            </a:r>
          </a:p>
        </p:txBody>
      </p:sp>
    </p:spTree>
    <p:extLst>
      <p:ext uri="{BB962C8B-B14F-4D97-AF65-F5344CB8AC3E}">
        <p14:creationId xmlns:p14="http://schemas.microsoft.com/office/powerpoint/2010/main" val="3983694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40C83-892E-44DA-B1E1-44B5A69B1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Rubric assessment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731D1EA-0B6F-4D77-9781-57CF23848A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449643"/>
              </p:ext>
            </p:extLst>
          </p:nvPr>
        </p:nvGraphicFramePr>
        <p:xfrm>
          <a:off x="1063752" y="1811045"/>
          <a:ext cx="9871969" cy="4963300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1408557">
                  <a:extLst>
                    <a:ext uri="{9D8B030D-6E8A-4147-A177-3AD203B41FA5}">
                      <a16:colId xmlns:a16="http://schemas.microsoft.com/office/drawing/2014/main" val="2254724423"/>
                    </a:ext>
                  </a:extLst>
                </a:gridCol>
                <a:gridCol w="2218221">
                  <a:extLst>
                    <a:ext uri="{9D8B030D-6E8A-4147-A177-3AD203B41FA5}">
                      <a16:colId xmlns:a16="http://schemas.microsoft.com/office/drawing/2014/main" val="2346874289"/>
                    </a:ext>
                  </a:extLst>
                </a:gridCol>
                <a:gridCol w="2101230">
                  <a:extLst>
                    <a:ext uri="{9D8B030D-6E8A-4147-A177-3AD203B41FA5}">
                      <a16:colId xmlns:a16="http://schemas.microsoft.com/office/drawing/2014/main" val="2632518988"/>
                    </a:ext>
                  </a:extLst>
                </a:gridCol>
                <a:gridCol w="2069659">
                  <a:extLst>
                    <a:ext uri="{9D8B030D-6E8A-4147-A177-3AD203B41FA5}">
                      <a16:colId xmlns:a16="http://schemas.microsoft.com/office/drawing/2014/main" val="3475539141"/>
                    </a:ext>
                  </a:extLst>
                </a:gridCol>
                <a:gridCol w="2074302">
                  <a:extLst>
                    <a:ext uri="{9D8B030D-6E8A-4147-A177-3AD203B41FA5}">
                      <a16:colId xmlns:a16="http://schemas.microsoft.com/office/drawing/2014/main" val="3142325904"/>
                    </a:ext>
                  </a:extLst>
                </a:gridCol>
              </a:tblGrid>
              <a:tr h="2762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19" marR="57119" marT="57119" marB="57119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 Grade 1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9" marR="57119" marT="57119" marB="57119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Grade 2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9" marR="57119" marT="57119" marB="57119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Grade 3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9" marR="57119" marT="57119" marB="57119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Grade 4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9" marR="57119" marT="57119" marB="57119"/>
                </a:tc>
                <a:extLst>
                  <a:ext uri="{0D108BD9-81ED-4DB2-BD59-A6C34878D82A}">
                    <a16:rowId xmlns:a16="http://schemas.microsoft.com/office/drawing/2014/main" val="1152161580"/>
                  </a:ext>
                </a:extLst>
              </a:tr>
              <a:tr h="1562343"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Physical principles of lasers </a:t>
                      </a:r>
                    </a:p>
                    <a:p>
                      <a:pPr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</a:p>
                    <a:p>
                      <a:pPr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(what are lasers and how do they work)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9" marR="57119" marT="57119" marB="57119"/>
                </a:tc>
                <a:tc>
                  <a:txBody>
                    <a:bodyPr/>
                    <a:lstStyle/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 dirty="0">
                          <a:effectLst/>
                        </a:rPr>
                        <a:t>Evidence of a systematic knowledge and understanding of Physical principles involved in lasers. </a:t>
                      </a:r>
                    </a:p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 dirty="0">
                          <a:effectLst/>
                        </a:rPr>
                        <a:t>Multiple references to relevant reading. </a:t>
                      </a:r>
                    </a:p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 dirty="0">
                          <a:effectLst/>
                        </a:rPr>
                        <a:t>In text citations. </a:t>
                      </a:r>
                    </a:p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 dirty="0">
                          <a:effectLst/>
                        </a:rPr>
                        <a:t>Clearly written in own voice.  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9" marR="57119" marT="57119" marB="57119"/>
                </a:tc>
                <a:tc>
                  <a:txBody>
                    <a:bodyPr/>
                    <a:lstStyle/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 dirty="0">
                          <a:effectLst/>
                        </a:rPr>
                        <a:t>Evidence of good knowledge and understanding of Physical principles involved in lasers. </a:t>
                      </a:r>
                    </a:p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 dirty="0">
                          <a:effectLst/>
                        </a:rPr>
                        <a:t>References to relevant reading and in text citations.</a:t>
                      </a:r>
                    </a:p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 dirty="0">
                          <a:effectLst/>
                        </a:rPr>
                        <a:t>Majority of written work is in own voice.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9" marR="57119" marT="57119" marB="57119"/>
                </a:tc>
                <a:tc>
                  <a:txBody>
                    <a:bodyPr/>
                    <a:lstStyle/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>
                          <a:effectLst/>
                        </a:rPr>
                        <a:t>Passable knowledge and understanding of Physical principles involved in lasers. </a:t>
                      </a:r>
                    </a:p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>
                          <a:effectLst/>
                        </a:rPr>
                        <a:t>References to relevant reading.</a:t>
                      </a:r>
                    </a:p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>
                          <a:effectLst/>
                        </a:rPr>
                        <a:t>Too much copy and paste evident.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9" marR="57119" marT="57119" marB="57119"/>
                </a:tc>
                <a:tc>
                  <a:txBody>
                    <a:bodyPr/>
                    <a:lstStyle/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>
                          <a:effectLst/>
                        </a:rPr>
                        <a:t>Insufficient evidence of knowledge and/or understanding of Physical principles involved in lasers. </a:t>
                      </a:r>
                    </a:p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>
                          <a:effectLst/>
                        </a:rPr>
                        <a:t>No reference to relevant reading. 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9" marR="57119" marT="57119" marB="57119"/>
                </a:tc>
                <a:extLst>
                  <a:ext uri="{0D108BD9-81ED-4DB2-BD59-A6C34878D82A}">
                    <a16:rowId xmlns:a16="http://schemas.microsoft.com/office/drawing/2014/main" val="1203782421"/>
                  </a:ext>
                </a:extLst>
              </a:tr>
              <a:tr h="1199942"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Uses of Lasers in Medicine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9" marR="57119" marT="57119" marB="57119"/>
                </a:tc>
                <a:tc>
                  <a:txBody>
                    <a:bodyPr/>
                    <a:lstStyle/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 dirty="0">
                          <a:effectLst/>
                        </a:rPr>
                        <a:t>Systematic explanation of various uses of lasers in medicine</a:t>
                      </a:r>
                    </a:p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 dirty="0">
                          <a:effectLst/>
                        </a:rPr>
                        <a:t>Systematic comparison to alternatives in medicine.</a:t>
                      </a:r>
                    </a:p>
                    <a:p>
                      <a:pPr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9" marR="57119" marT="57119" marB="57119"/>
                </a:tc>
                <a:tc>
                  <a:txBody>
                    <a:bodyPr/>
                    <a:lstStyle/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 dirty="0">
                          <a:effectLst/>
                        </a:rPr>
                        <a:t>Explanation of various uses of lasers in medicine</a:t>
                      </a:r>
                    </a:p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 dirty="0">
                          <a:effectLst/>
                        </a:rPr>
                        <a:t>Comparison to alternatives in medicine.</a:t>
                      </a:r>
                    </a:p>
                    <a:p>
                      <a:pPr marL="4572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9" marR="57119" marT="57119" marB="57119"/>
                </a:tc>
                <a:tc>
                  <a:txBody>
                    <a:bodyPr/>
                    <a:lstStyle/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 dirty="0">
                          <a:effectLst/>
                        </a:rPr>
                        <a:t>Uses of lasers in medicine given, but not explained </a:t>
                      </a:r>
                    </a:p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 dirty="0">
                          <a:effectLst/>
                        </a:rPr>
                        <a:t>Brief comparison to alternatives in medicine.</a:t>
                      </a:r>
                    </a:p>
                    <a:p>
                      <a:pPr marL="4572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9" marR="57119" marT="57119" marB="57119"/>
                </a:tc>
                <a:tc>
                  <a:txBody>
                    <a:bodyPr/>
                    <a:lstStyle/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>
                          <a:effectLst/>
                        </a:rPr>
                        <a:t>No uses of lasers in medicine</a:t>
                      </a:r>
                    </a:p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>
                          <a:effectLst/>
                        </a:rPr>
                        <a:t>No comparison to alternatives in medicine.</a:t>
                      </a:r>
                    </a:p>
                    <a:p>
                      <a:pPr marL="4572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9" marR="57119" marT="57119" marB="57119"/>
                </a:tc>
                <a:extLst>
                  <a:ext uri="{0D108BD9-81ED-4DB2-BD59-A6C34878D82A}">
                    <a16:rowId xmlns:a16="http://schemas.microsoft.com/office/drawing/2014/main" val="1486486158"/>
                  </a:ext>
                </a:extLst>
              </a:tr>
              <a:tr h="1924744"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Evaluation of Lasers in Medicine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9" marR="57119" marT="57119" marB="57119"/>
                </a:tc>
                <a:tc>
                  <a:txBody>
                    <a:bodyPr/>
                    <a:lstStyle/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>
                          <a:effectLst/>
                        </a:rPr>
                        <a:t>Systematic analysis of benefits/risks in using lasers in medicine.</a:t>
                      </a:r>
                    </a:p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>
                          <a:effectLst/>
                        </a:rPr>
                        <a:t>Clear advocate of for/against lasers in medicine</a:t>
                      </a:r>
                    </a:p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>
                          <a:effectLst/>
                        </a:rPr>
                        <a:t>Realistic and substantiated future implications</a:t>
                      </a:r>
                    </a:p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>
                          <a:effectLst/>
                        </a:rPr>
                        <a:t>Realistic and substantiated future uses/improvements</a:t>
                      </a:r>
                    </a:p>
                    <a:p>
                      <a:pPr indent="2286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</a:p>
                    <a:p>
                      <a:pPr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9" marR="57119" marT="57119" marB="57119"/>
                </a:tc>
                <a:tc>
                  <a:txBody>
                    <a:bodyPr/>
                    <a:lstStyle/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>
                          <a:effectLst/>
                        </a:rPr>
                        <a:t>Good analysis of benefits/risks in using lasers in medicine.</a:t>
                      </a:r>
                    </a:p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>
                          <a:effectLst/>
                        </a:rPr>
                        <a:t>Clear advocate of for/against lasers in medicine</a:t>
                      </a:r>
                    </a:p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>
                          <a:effectLst/>
                        </a:rPr>
                        <a:t>Realistic future implications</a:t>
                      </a:r>
                    </a:p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>
                          <a:effectLst/>
                        </a:rPr>
                        <a:t>Realistic future uses/improvements</a:t>
                      </a:r>
                    </a:p>
                    <a:p>
                      <a:pPr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9" marR="57119" marT="57119" marB="57119"/>
                </a:tc>
                <a:tc>
                  <a:txBody>
                    <a:bodyPr/>
                    <a:lstStyle/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 dirty="0">
                          <a:effectLst/>
                        </a:rPr>
                        <a:t>Brief analysis of benefits/risks in using lasers in medicine.</a:t>
                      </a:r>
                    </a:p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 dirty="0">
                          <a:effectLst/>
                        </a:rPr>
                        <a:t>Unclear advocate of for/against lasers</a:t>
                      </a:r>
                    </a:p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 dirty="0">
                          <a:effectLst/>
                        </a:rPr>
                        <a:t>Unsubstantiated future implications</a:t>
                      </a:r>
                    </a:p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 dirty="0">
                          <a:effectLst/>
                        </a:rPr>
                        <a:t>Unsubstantiated future uses/improvements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9" marR="57119" marT="57119" marB="57119"/>
                </a:tc>
                <a:tc>
                  <a:txBody>
                    <a:bodyPr/>
                    <a:lstStyle/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 dirty="0">
                          <a:effectLst/>
                        </a:rPr>
                        <a:t>No justification of benefits/risks in using lasers in medicine.</a:t>
                      </a:r>
                    </a:p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 dirty="0">
                          <a:effectLst/>
                        </a:rPr>
                        <a:t>No advocacy of for/against lasers</a:t>
                      </a:r>
                    </a:p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 dirty="0">
                          <a:effectLst/>
                        </a:rPr>
                        <a:t>No future implications</a:t>
                      </a:r>
                    </a:p>
                    <a:p>
                      <a:pPr marL="342900" lvl="0" indent="-342900" algn="l" fontAlgn="auto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 dirty="0">
                          <a:effectLst/>
                        </a:rPr>
                        <a:t>No future uses/improvements</a:t>
                      </a:r>
                    </a:p>
                    <a:p>
                      <a:pPr algn="l" fontAlgn="auto" hangingPunct="1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19" marR="57119" marT="57119" marB="57119"/>
                </a:tc>
                <a:extLst>
                  <a:ext uri="{0D108BD9-81ED-4DB2-BD59-A6C34878D82A}">
                    <a16:rowId xmlns:a16="http://schemas.microsoft.com/office/drawing/2014/main" val="4280540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20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61</TotalTime>
  <Words>554</Words>
  <Application>Microsoft Office PowerPoint</Application>
  <PresentationFormat>Widescreen</PresentationFormat>
  <Paragraphs>94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Rockwell</vt:lpstr>
      <vt:lpstr>Rockwell Condensed</vt:lpstr>
      <vt:lpstr>Symbol</vt:lpstr>
      <vt:lpstr>Times New Roman</vt:lpstr>
      <vt:lpstr>Wingdings</vt:lpstr>
      <vt:lpstr>Wood Type</vt:lpstr>
      <vt:lpstr>PHYSICS </vt:lpstr>
      <vt:lpstr>The TOPIC for your ESSAY is:</vt:lpstr>
      <vt:lpstr>What is this project all about?</vt:lpstr>
      <vt:lpstr>so, In light of the essay topic</vt:lpstr>
      <vt:lpstr>referencing</vt:lpstr>
      <vt:lpstr>Format of your essay</vt:lpstr>
      <vt:lpstr>Rubric 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</dc:title>
  <dc:creator>Chris Francies</dc:creator>
  <cp:lastModifiedBy>Chris Francies</cp:lastModifiedBy>
  <cp:revision>9</cp:revision>
  <dcterms:created xsi:type="dcterms:W3CDTF">2020-05-13T08:59:50Z</dcterms:created>
  <dcterms:modified xsi:type="dcterms:W3CDTF">2020-05-13T10:05:47Z</dcterms:modified>
</cp:coreProperties>
</file>