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>
        <p:scale>
          <a:sx n="86" d="100"/>
          <a:sy n="86" d="100"/>
        </p:scale>
        <p:origin x="2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77BD-51FA-413F-B571-4096E42E0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296FE-E716-4060-B565-EC42FDD05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09DB4-47DD-4AF7-B460-FD50D6CC9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FF354-39DC-484C-9A8E-13A2D432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82E42-FE26-4F47-8C3D-A182080D5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9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80C8E-E419-40E7-81F9-8DB5A1B7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217CE-17B7-4377-91DD-C13EF9F9B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03B49-7BD6-479D-994A-1245ACB1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433A2-4DC3-4A07-93BE-F20BF1DBC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514F3-652F-404A-807A-572B3D7F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EAFA4A-B6D0-4A93-B2CE-5200CD9C0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561B1-FC5D-4EA1-8874-0E2C54C82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0DFBB-8F5E-4D58-8D7E-D0D89E28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F7924-E96D-4E11-86CD-FA6FFA21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9DE96-CA0B-4047-8191-CCBCC925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8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E034-6040-4890-8FC9-C31D5FD8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49CDC-B164-4045-80B6-7AB41BB2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A3EA0-7CDF-4333-BCA7-C71D4A20A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793AD-32AA-4406-BFFC-D4F84CDE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DFE07-6292-475F-A327-8F7B3F83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20B24-15E0-48E1-B200-C2BF7A2F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C3E4E-134E-456D-88FD-A134C8610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F2F2A-DCF0-4957-A59E-0BE0B1DB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E1BF-93E7-466B-93A1-1EDAFDEA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DA5E9-1D8E-4EE1-933B-455EA226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2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EFA7A-E6BC-44AC-A644-6F24A157C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7BD57-F44D-4A05-8BAF-89E340DEB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FAF88-F10F-4763-8B9A-3CFFE438F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BD4A2-6B5A-45DC-86E5-F706DE79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CA68D-1A66-44BD-A2F9-61C4B4357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EB377-0B39-453A-869E-2E5B8216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0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78807-CAB4-4697-975C-F434F288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C5749-CFD2-471A-B591-4A5171D05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91EB0-3C07-4DD8-BB2D-0312CE5F7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73359C-68AF-41CA-9852-DA8882B1F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C89F1-B2CE-4944-8946-808BA0D65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0EEFB-746D-4EFD-AE12-816D4BD2C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02384B-AA6F-477B-9531-548CF44B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63B8A5-2EC1-49A0-8977-8E0DDA6F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DF06-DEC4-4741-A853-271EE91C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06182C-C220-4442-BB5D-DE7E1CB0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CC7E61-057E-47D6-901C-E80EA801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327CA-71AF-4079-880F-939DE55B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534BA5-875B-4AEA-BB32-EAD9A1B3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8E542-357E-4348-8F18-F7E0A522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874F8-1E6A-49AB-839B-F1C847BD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29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A34A5-1BC8-4943-A5AE-39DE9D21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D9C47-D0EF-4ED9-8DC4-6E175EDE7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FC5F2-442C-4F6A-A9BE-24894397D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C5C64-7C98-4E1B-9B51-258E639C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2FF9A-07CB-4280-B95C-962CE8AA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D2083-EB7E-4412-B6AD-B107B80F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9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AA06-C53B-44E1-A0F8-F42DDE349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A6486-901E-423F-AC1B-94BBD5FB5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86437-BB8B-48E0-8DEE-5B9A56B2D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D1034-10D2-4360-A6BB-41153E0C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4E457-4EFC-4D2A-B292-6803ED7E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79A56-3DD4-427A-B967-03F0B75F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6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2A9DAA-35A3-47D7-AFB0-FC0687236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7810D-3576-40A3-8634-F2C623043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C4848-9C31-4E28-B5E5-42C433334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7077-EFA7-4DEA-8311-96CADCB0C599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5A68-C952-45B4-A584-E8EF2FEC3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BD68D-2416-400B-8CF5-68E96DF2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62BA-DFC7-45DD-AEC2-0145CEC8B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06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C6DA-FEC2-4F61-B335-13CAB2FE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380" y="365125"/>
            <a:ext cx="10409420" cy="857317"/>
          </a:xfrm>
        </p:spPr>
        <p:txBody>
          <a:bodyPr/>
          <a:lstStyle/>
          <a:p>
            <a:pPr algn="ctr"/>
            <a:r>
              <a:rPr lang="en-GB" b="1" dirty="0">
                <a:latin typeface="Comic Sans MS"/>
                <a:cs typeface="Calibri Light"/>
              </a:rPr>
              <a:t>War of the Worlds</a:t>
            </a:r>
            <a:endParaRPr lang="en-GB" b="1" dirty="0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47F7E4-A253-48AE-A9AA-B0399D1FD527}"/>
              </a:ext>
            </a:extLst>
          </p:cNvPr>
          <p:cNvSpPr txBox="1"/>
          <p:nvPr/>
        </p:nvSpPr>
        <p:spPr>
          <a:xfrm>
            <a:off x="303541" y="1222442"/>
            <a:ext cx="11584918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/>
                <a:cs typeface="Calibri"/>
              </a:rPr>
              <a:t>Day 3 of our fourth week of studying HG Wells’ great sci-fi novel War of the Worlds. </a:t>
            </a:r>
          </a:p>
          <a:p>
            <a:endParaRPr lang="en-US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Chapter 9 The Fighting Begins continues the story so read on and enjoy. (3 slides)</a:t>
            </a:r>
          </a:p>
          <a:p>
            <a:endParaRPr lang="en-US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Some useful definitions: slide 1 lassitude – weariness</a:t>
            </a:r>
          </a:p>
          <a:p>
            <a:r>
              <a:rPr lang="en-US" dirty="0">
                <a:latin typeface="Comic Sans MS"/>
                <a:cs typeface="Calibri"/>
              </a:rPr>
              <a:t>                                       slide 2 sappers – soldiers who are responsible for building, repairing roads </a:t>
            </a:r>
            <a:r>
              <a:rPr lang="en-US" dirty="0" err="1">
                <a:latin typeface="Comic Sans MS"/>
                <a:cs typeface="Calibri"/>
              </a:rPr>
              <a:t>etc</a:t>
            </a:r>
            <a:endParaRPr lang="en-US" dirty="0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cs typeface="Calibri"/>
              </a:rPr>
              <a:t>                                       slide 3 lowing of a cow is the same as mooing</a:t>
            </a:r>
          </a:p>
          <a:p>
            <a:endParaRPr lang="en-US" dirty="0">
              <a:latin typeface="Comic Sans MS"/>
              <a:cs typeface="Calibri"/>
            </a:endParaRPr>
          </a:p>
          <a:p>
            <a:endParaRPr lang="en-US" dirty="0">
              <a:latin typeface="Comic Sans MS"/>
              <a:cs typeface="Calibri"/>
            </a:endParaRPr>
          </a:p>
          <a:p>
            <a:r>
              <a:rPr lang="en-GB" dirty="0">
                <a:latin typeface="Comic Sans MS"/>
                <a:cs typeface="Calibri"/>
              </a:rPr>
              <a:t>Please also remember this is an hour's work so take your time to read the text and questions carefully and answer in full sentences. </a:t>
            </a:r>
          </a:p>
          <a:p>
            <a:endParaRPr lang="en-GB" dirty="0">
              <a:latin typeface="Comic Sans MS"/>
              <a:cs typeface="Calibri"/>
            </a:endParaRPr>
          </a:p>
          <a:p>
            <a:r>
              <a:rPr lang="en-GB" dirty="0">
                <a:latin typeface="Comic Sans MS"/>
                <a:cs typeface="Calibri"/>
              </a:rPr>
              <a:t>You do not need to understand every word and every last action – just try and make sure you have a good and clear overall understanding of who people are, where they are and what is happening.</a:t>
            </a:r>
          </a:p>
        </p:txBody>
      </p:sp>
    </p:spTree>
    <p:extLst>
      <p:ext uri="{BB962C8B-B14F-4D97-AF65-F5344CB8AC3E}">
        <p14:creationId xmlns:p14="http://schemas.microsoft.com/office/powerpoint/2010/main" val="336368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5902652" y="289679"/>
            <a:ext cx="5903594" cy="48013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Questions: all on this slide and in chronological order</a:t>
            </a:r>
          </a:p>
          <a:p>
            <a:endParaRPr lang="en-US" b="1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GB" dirty="0">
                <a:latin typeface="Comic Sans MS" panose="030F0702030302020204" pitchFamily="66" charset="0"/>
              </a:rPr>
              <a:t>What sort of day was Saturday?</a:t>
            </a:r>
          </a:p>
          <a:p>
            <a:pPr marL="342900" indent="-342900">
              <a:buAutoNum type="arabi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US" dirty="0">
                <a:latin typeface="Comic Sans MS" panose="030F0702030302020204" pitchFamily="66" charset="0"/>
              </a:rPr>
              <a:t>W</a:t>
            </a:r>
            <a:r>
              <a:rPr lang="en-GB" dirty="0">
                <a:latin typeface="Comic Sans MS" panose="030F0702030302020204" pitchFamily="66" charset="0"/>
              </a:rPr>
              <a:t>hat were the only sounds that the narrator could hear from his garden?</a:t>
            </a:r>
          </a:p>
          <a:p>
            <a:pPr marL="342900" indent="-342900">
              <a:buAutoNum type="arabi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US" dirty="0">
                <a:latin typeface="Comic Sans MS" panose="030F0702030302020204" pitchFamily="66" charset="0"/>
              </a:rPr>
              <a:t>What was the </a:t>
            </a:r>
            <a:r>
              <a:rPr lang="en-US" dirty="0" err="1">
                <a:latin typeface="Comic Sans MS" panose="030F0702030302020204" pitchFamily="66" charset="0"/>
              </a:rPr>
              <a:t>neighbour’s</a:t>
            </a:r>
            <a:r>
              <a:rPr lang="en-US" dirty="0">
                <a:latin typeface="Comic Sans MS" panose="030F0702030302020204" pitchFamily="66" charset="0"/>
              </a:rPr>
              <a:t> opinion about what would happen to the Martians?</a:t>
            </a:r>
          </a:p>
          <a:p>
            <a:pPr marL="342900" indent="-342900">
              <a:buAutoNum type="arabicParenR"/>
            </a:pP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US" dirty="0">
                <a:latin typeface="Comic Sans MS" panose="030F0702030302020204" pitchFamily="66" charset="0"/>
              </a:rPr>
              <a:t>Where else had been set alight?</a:t>
            </a:r>
          </a:p>
          <a:p>
            <a:pPr marL="342900" indent="-342900">
              <a:buAutoNum type="arabicParenR"/>
            </a:pPr>
            <a:endParaRPr lang="en-GB" dirty="0">
              <a:latin typeface="Comic Sans MS" panose="030F0702030302020204" pitchFamily="66" charset="0"/>
            </a:endParaRPr>
          </a:p>
          <a:p>
            <a:pPr marL="342900" indent="-342900">
              <a:buAutoNum type="arabicParenR"/>
            </a:pPr>
            <a:r>
              <a:rPr lang="en-US" dirty="0">
                <a:latin typeface="Comic Sans MS" panose="030F0702030302020204" pitchFamily="66" charset="0"/>
              </a:rPr>
              <a:t>Why were the woods going to be hot under foot?</a:t>
            </a:r>
          </a:p>
          <a:p>
            <a:pPr marL="342900" indent="-342900">
              <a:buAutoNum type="arabicParenR"/>
            </a:pPr>
            <a:endParaRPr lang="en-GB" b="1" dirty="0">
              <a:latin typeface="Comic Sans MS" panose="030F0702030302020204" pitchFamily="66" charset="0"/>
            </a:endParaRPr>
          </a:p>
          <a:p>
            <a:endParaRPr lang="en-US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ED9B21-5070-4B9B-B719-2F059827F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28" y="546594"/>
            <a:ext cx="436245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6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6849692" y="1475674"/>
            <a:ext cx="493661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b="1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823C2A-C0C2-4974-8CB9-90B8767300E2}"/>
              </a:ext>
            </a:extLst>
          </p:cNvPr>
          <p:cNvSpPr/>
          <p:nvPr/>
        </p:nvSpPr>
        <p:spPr>
          <a:xfrm>
            <a:off x="5342309" y="321511"/>
            <a:ext cx="63659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Questions: all on this slide and in chronological order</a:t>
            </a: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b="1" dirty="0">
                <a:latin typeface="Comic Sans MS" panose="030F0702030302020204" pitchFamily="66" charset="0"/>
              </a:rPr>
              <a:t>6) </a:t>
            </a:r>
            <a:r>
              <a:rPr lang="en-GB" dirty="0">
                <a:latin typeface="Comic Sans MS" panose="030F0702030302020204" pitchFamily="66" charset="0"/>
              </a:rPr>
              <a:t>What did the narrator do instead of working?</a:t>
            </a:r>
          </a:p>
          <a:p>
            <a:pPr marL="342900" indent="-342900">
              <a:buAutoNum type="arabicParenR"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7) Describe</a:t>
            </a:r>
            <a:r>
              <a:rPr lang="en-GB" dirty="0">
                <a:latin typeface="Comic Sans MS" panose="030F0702030302020204" pitchFamily="66" charset="0"/>
              </a:rPr>
              <a:t> the appearance of the sappers. </a:t>
            </a:r>
          </a:p>
          <a:p>
            <a:pPr marL="342900" indent="-342900">
              <a:buAutoNum type="arabicParenR"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8) Why did the narrator go to the station?</a:t>
            </a:r>
          </a:p>
          <a:p>
            <a:pPr marL="342900" indent="-342900">
              <a:buAutoNum type="arabicParenR"/>
            </a:pPr>
            <a:endParaRPr lang="en-GB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9) Whose son had died?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10) How did the narrator refresh himself?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36770B-C550-4C0F-9A21-D3E88C077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900" y="460556"/>
            <a:ext cx="436245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3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4990BEC-9D24-4565-A27C-7BE264F1026E}"/>
              </a:ext>
            </a:extLst>
          </p:cNvPr>
          <p:cNvSpPr txBox="1"/>
          <p:nvPr/>
        </p:nvSpPr>
        <p:spPr>
          <a:xfrm>
            <a:off x="5634658" y="124603"/>
            <a:ext cx="627629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dirty="0">
              <a:latin typeface="Comic Sans MS" panose="030F0702030302020204" pitchFamily="66" charset="0"/>
              <a:cs typeface="Calibri"/>
            </a:endParaRP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175821-BA1F-4112-A771-C504C4F0F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90" y="228191"/>
            <a:ext cx="4333875" cy="42862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77B44AB-CABD-43CF-9DEF-303572419D7D}"/>
              </a:ext>
            </a:extLst>
          </p:cNvPr>
          <p:cNvSpPr/>
          <p:nvPr/>
        </p:nvSpPr>
        <p:spPr>
          <a:xfrm>
            <a:off x="5634658" y="228191"/>
            <a:ext cx="627629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Questions: all on this slide and in chronological order</a:t>
            </a:r>
          </a:p>
          <a:p>
            <a:endParaRPr lang="en-US" b="1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11) What time did the narrator go to get a paper?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12) What could be seen and heard from the pit?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13) Why was the narrator excited?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14) What were the guns shelling?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15) Do you think the soldiers will be successful in capturing or killing the Martians-give reasons, based on the text, for your answer?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13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339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War of the Worlds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Stocking</dc:creator>
  <cp:lastModifiedBy>Julie Stocking</cp:lastModifiedBy>
  <cp:revision>157</cp:revision>
  <dcterms:created xsi:type="dcterms:W3CDTF">2020-03-26T11:18:03Z</dcterms:created>
  <dcterms:modified xsi:type="dcterms:W3CDTF">2020-04-29T07:11:23Z</dcterms:modified>
</cp:coreProperties>
</file>