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76" r:id="rId2"/>
    <p:sldId id="362" r:id="rId3"/>
    <p:sldId id="271" r:id="rId4"/>
    <p:sldId id="365" r:id="rId5"/>
    <p:sldId id="364" r:id="rId6"/>
    <p:sldId id="335" r:id="rId7"/>
    <p:sldId id="366" r:id="rId8"/>
    <p:sldId id="277" r:id="rId9"/>
    <p:sldId id="368" r:id="rId10"/>
    <p:sldId id="281" r:id="rId11"/>
    <p:sldId id="371" r:id="rId12"/>
    <p:sldId id="349" r:id="rId13"/>
    <p:sldId id="369" r:id="rId14"/>
    <p:sldId id="372" r:id="rId15"/>
    <p:sldId id="346" r:id="rId16"/>
    <p:sldId id="329" r:id="rId17"/>
    <p:sldId id="337" r:id="rId18"/>
    <p:sldId id="367" r:id="rId19"/>
    <p:sldId id="338" r:id="rId20"/>
    <p:sldId id="326" r:id="rId21"/>
    <p:sldId id="339" r:id="rId22"/>
    <p:sldId id="347" r:id="rId23"/>
    <p:sldId id="266" r:id="rId24"/>
    <p:sldId id="264" r:id="rId25"/>
    <p:sldId id="324" r:id="rId26"/>
    <p:sldId id="332" r:id="rId27"/>
    <p:sldId id="330" r:id="rId28"/>
    <p:sldId id="336" r:id="rId29"/>
    <p:sldId id="375" r:id="rId30"/>
    <p:sldId id="279" r:id="rId31"/>
    <p:sldId id="355" r:id="rId32"/>
    <p:sldId id="373" r:id="rId33"/>
    <p:sldId id="344" r:id="rId34"/>
    <p:sldId id="257" r:id="rId35"/>
    <p:sldId id="357" r:id="rId36"/>
    <p:sldId id="358" r:id="rId37"/>
    <p:sldId id="354" r:id="rId38"/>
    <p:sldId id="352" r:id="rId39"/>
    <p:sldId id="374" r:id="rId40"/>
    <p:sldId id="359" r:id="rId41"/>
    <p:sldId id="36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6FF"/>
    <a:srgbClr val="FFD966"/>
    <a:srgbClr val="7A81FF"/>
    <a:srgbClr val="FFE936"/>
    <a:srgbClr val="E7E3FF"/>
    <a:srgbClr val="FFF2CC"/>
    <a:srgbClr val="B9FFFA"/>
    <a:srgbClr val="521B93"/>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5"/>
    <p:restoredTop sz="94648"/>
  </p:normalViewPr>
  <p:slideViewPr>
    <p:cSldViewPr snapToGrid="0" snapToObjects="1">
      <p:cViewPr varScale="1">
        <p:scale>
          <a:sx n="108" d="100"/>
          <a:sy n="108" d="100"/>
        </p:scale>
        <p:origin x="82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29.89661" units="1/cm"/>
        </inkml:channelProperties>
      </inkml:inkSource>
      <inkml:timestamp xml:id="ts0" timeString="2018-01-12T09:23:42.315"/>
    </inkml:context>
    <inkml:brush xml:id="br0">
      <inkml:brushProperty name="width" value="0.05292" units="cm"/>
      <inkml:brushProperty name="height" value="0.05292" units="cm"/>
      <inkml:brushProperty name="color" value="#FF0000"/>
    </inkml:brush>
  </inkml:definitions>
  <inkml:trace contextRef="#ctx0" brushRef="#br0">24641 15925,'0'0,"0"0,0 0,0 0,0 0,0 0,0 0,0 0,0 0,0 0,0 0,0 0,0 0,0 0,0 0,0 0,0 0,0 0,0 0,0 0,0 0,0 0,0 0,0 0,0 0,0 0,0 0,0 0,0 0,0 0,0 0,0 0,0 0,0 0,0 0,0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29.89661" units="1/cm"/>
        </inkml:channelProperties>
      </inkml:inkSource>
      <inkml:timestamp xml:id="ts0" timeString="2018-01-16T10:05:23.797"/>
    </inkml:context>
    <inkml:brush xml:id="br0">
      <inkml:brushProperty name="width" value="0.05292" units="cm"/>
      <inkml:brushProperty name="height" value="0.05292" units="cm"/>
      <inkml:brushProperty name="color" value="#FF0000"/>
    </inkml:brush>
  </inkml:definitions>
  <inkml:trace contextRef="#ctx0" brushRef="#br0">10668 16176,'0'0,"0"0,0 0,0 0,0 0,0 0,0 0,0 0,0 0,0 0,0 0,0 0,0 0,0 0,0 0,0 0,0 0,0 0,0 0,8 56,-8-56,0 84,0 27,0-111,-33 89,24 4,9-93,-24 93,24-93,0 70,0-70,0 0,0 0,-25 27,8-59,9-47,25-10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5519E-D5C8-594E-80D6-3AC33FF58D5B}" type="datetimeFigureOut">
              <a:rPr lang="en-US" smtClean="0"/>
              <a:t>6/12/2020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CEF60-6725-6143-8281-50FBE017F291}" type="slidenum">
              <a:rPr lang="en-US" smtClean="0"/>
              <a:t>‹#›</a:t>
            </a:fld>
            <a:endParaRPr lang="en-US"/>
          </a:p>
        </p:txBody>
      </p:sp>
    </p:spTree>
    <p:extLst>
      <p:ext uri="{BB962C8B-B14F-4D97-AF65-F5344CB8AC3E}">
        <p14:creationId xmlns:p14="http://schemas.microsoft.com/office/powerpoint/2010/main" val="19136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2BE247-A870-CA40-8082-7EE482C23D37}" type="slidenum">
              <a:rPr lang="fr-FR" smtClean="0"/>
              <a:t>34</a:t>
            </a:fld>
            <a:endParaRPr lang="fr-FR"/>
          </a:p>
        </p:txBody>
      </p:sp>
    </p:spTree>
    <p:extLst>
      <p:ext uri="{BB962C8B-B14F-4D97-AF65-F5344CB8AC3E}">
        <p14:creationId xmlns:p14="http://schemas.microsoft.com/office/powerpoint/2010/main" val="198516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 – a</a:t>
            </a:r>
          </a:p>
          <a:p>
            <a:r>
              <a:rPr lang="fr-FR" dirty="0"/>
              <a:t>2 – b</a:t>
            </a:r>
          </a:p>
          <a:p>
            <a:r>
              <a:rPr lang="fr-FR" dirty="0"/>
              <a:t>3 – c</a:t>
            </a:r>
          </a:p>
          <a:p>
            <a:r>
              <a:rPr lang="fr-FR" dirty="0"/>
              <a:t>4 – b</a:t>
            </a:r>
          </a:p>
          <a:p>
            <a:r>
              <a:rPr lang="fr-FR" dirty="0"/>
              <a:t>5 - a</a:t>
            </a:r>
          </a:p>
        </p:txBody>
      </p:sp>
      <p:sp>
        <p:nvSpPr>
          <p:cNvPr id="4" name="Espace réservé du numéro de diapositive 3"/>
          <p:cNvSpPr>
            <a:spLocks noGrp="1"/>
          </p:cNvSpPr>
          <p:nvPr>
            <p:ph type="sldNum" sz="quarter" idx="10"/>
          </p:nvPr>
        </p:nvSpPr>
        <p:spPr/>
        <p:txBody>
          <a:bodyPr/>
          <a:lstStyle/>
          <a:p>
            <a:fld id="{882BE247-A870-CA40-8082-7EE482C23D37}" type="slidenum">
              <a:rPr lang="fr-FR" smtClean="0"/>
              <a:t>36</a:t>
            </a:fld>
            <a:endParaRPr lang="fr-FR"/>
          </a:p>
        </p:txBody>
      </p:sp>
    </p:spTree>
    <p:extLst>
      <p:ext uri="{BB962C8B-B14F-4D97-AF65-F5344CB8AC3E}">
        <p14:creationId xmlns:p14="http://schemas.microsoft.com/office/powerpoint/2010/main" val="68211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 – a</a:t>
            </a:r>
          </a:p>
          <a:p>
            <a:r>
              <a:rPr lang="fr-FR" dirty="0"/>
              <a:t>2 – b</a:t>
            </a:r>
          </a:p>
          <a:p>
            <a:r>
              <a:rPr lang="fr-FR" dirty="0"/>
              <a:t>3 – c</a:t>
            </a:r>
          </a:p>
          <a:p>
            <a:r>
              <a:rPr lang="fr-FR" dirty="0"/>
              <a:t>4 – b</a:t>
            </a:r>
          </a:p>
          <a:p>
            <a:r>
              <a:rPr lang="fr-FR" dirty="0"/>
              <a:t>5 - a</a:t>
            </a:r>
          </a:p>
        </p:txBody>
      </p:sp>
      <p:sp>
        <p:nvSpPr>
          <p:cNvPr id="4" name="Espace réservé du numéro de diapositive 3"/>
          <p:cNvSpPr>
            <a:spLocks noGrp="1"/>
          </p:cNvSpPr>
          <p:nvPr>
            <p:ph type="sldNum" sz="quarter" idx="10"/>
          </p:nvPr>
        </p:nvSpPr>
        <p:spPr/>
        <p:txBody>
          <a:bodyPr/>
          <a:lstStyle/>
          <a:p>
            <a:fld id="{882BE247-A870-CA40-8082-7EE482C23D37}" type="slidenum">
              <a:rPr lang="fr-FR" smtClean="0"/>
              <a:t>37</a:t>
            </a:fld>
            <a:endParaRPr lang="fr-FR"/>
          </a:p>
        </p:txBody>
      </p:sp>
    </p:spTree>
    <p:extLst>
      <p:ext uri="{BB962C8B-B14F-4D97-AF65-F5344CB8AC3E}">
        <p14:creationId xmlns:p14="http://schemas.microsoft.com/office/powerpoint/2010/main" val="148953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0B25-B06D-614B-8939-3D804E1B46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6A44A3-4995-264D-BE7B-12591A19BA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C1C8C8-AC27-9A4F-9530-6D20F3A58D3E}"/>
              </a:ext>
            </a:extLst>
          </p:cNvPr>
          <p:cNvSpPr>
            <a:spLocks noGrp="1"/>
          </p:cNvSpPr>
          <p:nvPr>
            <p:ph type="dt" sz="half" idx="10"/>
          </p:nvPr>
        </p:nvSpPr>
        <p:spPr/>
        <p:txBody>
          <a:bodyPr/>
          <a:lstStyle/>
          <a:p>
            <a:fld id="{204D782C-6E1B-494B-9897-3E8BDB184802}" type="datetimeFigureOut">
              <a:rPr lang="en-US" smtClean="0"/>
              <a:t>6/12/2020</a:t>
            </a:fld>
            <a:endParaRPr lang="en-US"/>
          </a:p>
        </p:txBody>
      </p:sp>
      <p:sp>
        <p:nvSpPr>
          <p:cNvPr id="5" name="Footer Placeholder 4">
            <a:extLst>
              <a:ext uri="{FF2B5EF4-FFF2-40B4-BE49-F238E27FC236}">
                <a16:creationId xmlns:a16="http://schemas.microsoft.com/office/drawing/2014/main" id="{C99B840D-DA06-254E-98A7-BEB496728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DD119-C36F-8D4B-8B24-89534CC6EB73}"/>
              </a:ext>
            </a:extLst>
          </p:cNvPr>
          <p:cNvSpPr>
            <a:spLocks noGrp="1"/>
          </p:cNvSpPr>
          <p:nvPr>
            <p:ph type="sldNum" sz="quarter" idx="12"/>
          </p:nvPr>
        </p:nvSpPr>
        <p:spPr/>
        <p:txBody>
          <a:bodyPr/>
          <a:lstStyle/>
          <a:p>
            <a:fld id="{512E07A9-C3E6-F544-A6A9-7F674A64142E}" type="slidenum">
              <a:rPr lang="en-US" smtClean="0"/>
              <a:t>‹#›</a:t>
            </a:fld>
            <a:endParaRPr lang="en-US"/>
          </a:p>
        </p:txBody>
      </p:sp>
    </p:spTree>
    <p:extLst>
      <p:ext uri="{BB962C8B-B14F-4D97-AF65-F5344CB8AC3E}">
        <p14:creationId xmlns:p14="http://schemas.microsoft.com/office/powerpoint/2010/main" val="283457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BE53-46E7-2647-ADCA-8AB6528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4AD0FD-3DB4-814A-9C27-F1ADC7D841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77F1A-8A2B-7541-8A61-030933A01C60}"/>
              </a:ext>
            </a:extLst>
          </p:cNvPr>
          <p:cNvSpPr>
            <a:spLocks noGrp="1"/>
          </p:cNvSpPr>
          <p:nvPr>
            <p:ph type="dt" sz="half" idx="10"/>
          </p:nvPr>
        </p:nvSpPr>
        <p:spPr/>
        <p:txBody>
          <a:bodyPr/>
          <a:lstStyle/>
          <a:p>
            <a:fld id="{204D782C-6E1B-494B-9897-3E8BDB184802}" type="datetimeFigureOut">
              <a:rPr lang="en-US" smtClean="0"/>
              <a:t>6/12/2020</a:t>
            </a:fld>
            <a:endParaRPr lang="en-US"/>
          </a:p>
        </p:txBody>
      </p:sp>
      <p:sp>
        <p:nvSpPr>
          <p:cNvPr id="5" name="Footer Placeholder 4">
            <a:extLst>
              <a:ext uri="{FF2B5EF4-FFF2-40B4-BE49-F238E27FC236}">
                <a16:creationId xmlns:a16="http://schemas.microsoft.com/office/drawing/2014/main" id="{02F0D1EF-D628-644B-AA57-0A4675C38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86FDD-FFAA-3D4C-A514-F5555A6E7321}"/>
              </a:ext>
            </a:extLst>
          </p:cNvPr>
          <p:cNvSpPr>
            <a:spLocks noGrp="1"/>
          </p:cNvSpPr>
          <p:nvPr>
            <p:ph type="sldNum" sz="quarter" idx="12"/>
          </p:nvPr>
        </p:nvSpPr>
        <p:spPr/>
        <p:txBody>
          <a:bodyPr/>
          <a:lstStyle/>
          <a:p>
            <a:fld id="{512E07A9-C3E6-F544-A6A9-7F674A64142E}" type="slidenum">
              <a:rPr lang="en-US" smtClean="0"/>
              <a:t>‹#›</a:t>
            </a:fld>
            <a:endParaRPr lang="en-US"/>
          </a:p>
        </p:txBody>
      </p:sp>
    </p:spTree>
    <p:extLst>
      <p:ext uri="{BB962C8B-B14F-4D97-AF65-F5344CB8AC3E}">
        <p14:creationId xmlns:p14="http://schemas.microsoft.com/office/powerpoint/2010/main" val="388791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1DED5-ECE7-184D-A5EC-0CCCF64915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6849B8-5622-7E4F-A0DB-EEE1E9A9BA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6767E-201D-8A40-886C-B982EBF1F5FA}"/>
              </a:ext>
            </a:extLst>
          </p:cNvPr>
          <p:cNvSpPr>
            <a:spLocks noGrp="1"/>
          </p:cNvSpPr>
          <p:nvPr>
            <p:ph type="dt" sz="half" idx="10"/>
          </p:nvPr>
        </p:nvSpPr>
        <p:spPr/>
        <p:txBody>
          <a:bodyPr/>
          <a:lstStyle/>
          <a:p>
            <a:fld id="{204D782C-6E1B-494B-9897-3E8BDB184802}" type="datetimeFigureOut">
              <a:rPr lang="en-US" smtClean="0"/>
              <a:t>6/12/2020</a:t>
            </a:fld>
            <a:endParaRPr lang="en-US"/>
          </a:p>
        </p:txBody>
      </p:sp>
      <p:sp>
        <p:nvSpPr>
          <p:cNvPr id="5" name="Footer Placeholder 4">
            <a:extLst>
              <a:ext uri="{FF2B5EF4-FFF2-40B4-BE49-F238E27FC236}">
                <a16:creationId xmlns:a16="http://schemas.microsoft.com/office/drawing/2014/main" id="{8690F2C5-E90E-C940-9907-60D9DBBAB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82A04-35F0-F748-990A-EFB95E662E94}"/>
              </a:ext>
            </a:extLst>
          </p:cNvPr>
          <p:cNvSpPr>
            <a:spLocks noGrp="1"/>
          </p:cNvSpPr>
          <p:nvPr>
            <p:ph type="sldNum" sz="quarter" idx="12"/>
          </p:nvPr>
        </p:nvSpPr>
        <p:spPr/>
        <p:txBody>
          <a:bodyPr/>
          <a:lstStyle/>
          <a:p>
            <a:fld id="{512E07A9-C3E6-F544-A6A9-7F674A64142E}" type="slidenum">
              <a:rPr lang="en-US" smtClean="0"/>
              <a:t>‹#›</a:t>
            </a:fld>
            <a:endParaRPr lang="en-US"/>
          </a:p>
        </p:txBody>
      </p:sp>
    </p:spTree>
    <p:extLst>
      <p:ext uri="{BB962C8B-B14F-4D97-AF65-F5344CB8AC3E}">
        <p14:creationId xmlns:p14="http://schemas.microsoft.com/office/powerpoint/2010/main" val="400328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401E-CD7C-424D-B585-4F58158033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C954FC-9E1C-784F-93B9-80022F2EDF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4BDA6-E314-6B4B-BABB-1E8170CF2883}"/>
              </a:ext>
            </a:extLst>
          </p:cNvPr>
          <p:cNvSpPr>
            <a:spLocks noGrp="1"/>
          </p:cNvSpPr>
          <p:nvPr>
            <p:ph type="dt" sz="half" idx="10"/>
          </p:nvPr>
        </p:nvSpPr>
        <p:spPr/>
        <p:txBody>
          <a:bodyPr/>
          <a:lstStyle/>
          <a:p>
            <a:fld id="{204D782C-6E1B-494B-9897-3E8BDB184802}" type="datetimeFigureOut">
              <a:rPr lang="en-US" smtClean="0"/>
              <a:t>6/12/2020</a:t>
            </a:fld>
            <a:endParaRPr lang="en-US"/>
          </a:p>
        </p:txBody>
      </p:sp>
      <p:sp>
        <p:nvSpPr>
          <p:cNvPr id="5" name="Footer Placeholder 4">
            <a:extLst>
              <a:ext uri="{FF2B5EF4-FFF2-40B4-BE49-F238E27FC236}">
                <a16:creationId xmlns:a16="http://schemas.microsoft.com/office/drawing/2014/main" id="{84BBE985-D8F0-8F4D-B6AB-751D58A84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134EAA-4337-E443-9F85-C8715D971C2C}"/>
              </a:ext>
            </a:extLst>
          </p:cNvPr>
          <p:cNvSpPr>
            <a:spLocks noGrp="1"/>
          </p:cNvSpPr>
          <p:nvPr>
            <p:ph type="sldNum" sz="quarter" idx="12"/>
          </p:nvPr>
        </p:nvSpPr>
        <p:spPr/>
        <p:txBody>
          <a:bodyPr/>
          <a:lstStyle/>
          <a:p>
            <a:fld id="{512E07A9-C3E6-F544-A6A9-7F674A64142E}" type="slidenum">
              <a:rPr lang="en-US" smtClean="0"/>
              <a:t>‹#›</a:t>
            </a:fld>
            <a:endParaRPr lang="en-US"/>
          </a:p>
        </p:txBody>
      </p:sp>
    </p:spTree>
    <p:extLst>
      <p:ext uri="{BB962C8B-B14F-4D97-AF65-F5344CB8AC3E}">
        <p14:creationId xmlns:p14="http://schemas.microsoft.com/office/powerpoint/2010/main" val="247582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CAF0-06ED-6547-B162-448149593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3D9618-9276-D242-9641-7DEA707D3A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7802BD-B378-7B42-9A68-56967A9FB439}"/>
              </a:ext>
            </a:extLst>
          </p:cNvPr>
          <p:cNvSpPr>
            <a:spLocks noGrp="1"/>
          </p:cNvSpPr>
          <p:nvPr>
            <p:ph type="dt" sz="half" idx="10"/>
          </p:nvPr>
        </p:nvSpPr>
        <p:spPr/>
        <p:txBody>
          <a:bodyPr/>
          <a:lstStyle/>
          <a:p>
            <a:fld id="{204D782C-6E1B-494B-9897-3E8BDB184802}" type="datetimeFigureOut">
              <a:rPr lang="en-US" smtClean="0"/>
              <a:t>6/12/2020</a:t>
            </a:fld>
            <a:endParaRPr lang="en-US"/>
          </a:p>
        </p:txBody>
      </p:sp>
      <p:sp>
        <p:nvSpPr>
          <p:cNvPr id="5" name="Footer Placeholder 4">
            <a:extLst>
              <a:ext uri="{FF2B5EF4-FFF2-40B4-BE49-F238E27FC236}">
                <a16:creationId xmlns:a16="http://schemas.microsoft.com/office/drawing/2014/main" id="{6F7A011E-21D6-3343-8A55-A6824436D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CA8A4-5787-1747-BD59-03D1FE3FAD99}"/>
              </a:ext>
            </a:extLst>
          </p:cNvPr>
          <p:cNvSpPr>
            <a:spLocks noGrp="1"/>
          </p:cNvSpPr>
          <p:nvPr>
            <p:ph type="sldNum" sz="quarter" idx="12"/>
          </p:nvPr>
        </p:nvSpPr>
        <p:spPr/>
        <p:txBody>
          <a:bodyPr/>
          <a:lstStyle/>
          <a:p>
            <a:fld id="{512E07A9-C3E6-F544-A6A9-7F674A64142E}" type="slidenum">
              <a:rPr lang="en-US" smtClean="0"/>
              <a:t>‹#›</a:t>
            </a:fld>
            <a:endParaRPr lang="en-US"/>
          </a:p>
        </p:txBody>
      </p:sp>
    </p:spTree>
    <p:extLst>
      <p:ext uri="{BB962C8B-B14F-4D97-AF65-F5344CB8AC3E}">
        <p14:creationId xmlns:p14="http://schemas.microsoft.com/office/powerpoint/2010/main" val="376351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2577-F31E-2444-957F-C06B4D8FA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B0F6D-87FD-374C-B2AB-767221DF56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357FB6-E869-8C44-9468-771F42A450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F01E52-DA45-B34C-B0E2-5E250F79C2B1}"/>
              </a:ext>
            </a:extLst>
          </p:cNvPr>
          <p:cNvSpPr>
            <a:spLocks noGrp="1"/>
          </p:cNvSpPr>
          <p:nvPr>
            <p:ph type="dt" sz="half" idx="10"/>
          </p:nvPr>
        </p:nvSpPr>
        <p:spPr/>
        <p:txBody>
          <a:bodyPr/>
          <a:lstStyle/>
          <a:p>
            <a:fld id="{204D782C-6E1B-494B-9897-3E8BDB184802}" type="datetimeFigureOut">
              <a:rPr lang="en-US" smtClean="0"/>
              <a:t>6/12/2020</a:t>
            </a:fld>
            <a:endParaRPr lang="en-US"/>
          </a:p>
        </p:txBody>
      </p:sp>
      <p:sp>
        <p:nvSpPr>
          <p:cNvPr id="6" name="Footer Placeholder 5">
            <a:extLst>
              <a:ext uri="{FF2B5EF4-FFF2-40B4-BE49-F238E27FC236}">
                <a16:creationId xmlns:a16="http://schemas.microsoft.com/office/drawing/2014/main" id="{74A647EB-5F87-A040-94B1-AC257E1E9C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4ACD9-31A3-FE4D-8F72-70AA865D42A9}"/>
              </a:ext>
            </a:extLst>
          </p:cNvPr>
          <p:cNvSpPr>
            <a:spLocks noGrp="1"/>
          </p:cNvSpPr>
          <p:nvPr>
            <p:ph type="sldNum" sz="quarter" idx="12"/>
          </p:nvPr>
        </p:nvSpPr>
        <p:spPr/>
        <p:txBody>
          <a:bodyPr/>
          <a:lstStyle/>
          <a:p>
            <a:fld id="{512E07A9-C3E6-F544-A6A9-7F674A64142E}" type="slidenum">
              <a:rPr lang="en-US" smtClean="0"/>
              <a:t>‹#›</a:t>
            </a:fld>
            <a:endParaRPr lang="en-US"/>
          </a:p>
        </p:txBody>
      </p:sp>
    </p:spTree>
    <p:extLst>
      <p:ext uri="{BB962C8B-B14F-4D97-AF65-F5344CB8AC3E}">
        <p14:creationId xmlns:p14="http://schemas.microsoft.com/office/powerpoint/2010/main" val="253873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1AF6-FF22-5F40-A1EF-CFF27DE2B7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336AA-32BC-E64F-B8A7-2BD574B18A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E3F750-2909-5743-AAAD-10327F55081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4A09A5-5F85-8145-8997-6647EEBCC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A6D432-66CD-B54A-9F67-B337D48DCC5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0171F3-D5A7-684B-9C1B-7FBF600BC6B7}"/>
              </a:ext>
            </a:extLst>
          </p:cNvPr>
          <p:cNvSpPr>
            <a:spLocks noGrp="1"/>
          </p:cNvSpPr>
          <p:nvPr>
            <p:ph type="dt" sz="half" idx="10"/>
          </p:nvPr>
        </p:nvSpPr>
        <p:spPr/>
        <p:txBody>
          <a:bodyPr/>
          <a:lstStyle/>
          <a:p>
            <a:fld id="{204D782C-6E1B-494B-9897-3E8BDB184802}" type="datetimeFigureOut">
              <a:rPr lang="en-US" smtClean="0"/>
              <a:t>6/12/2020</a:t>
            </a:fld>
            <a:endParaRPr lang="en-US"/>
          </a:p>
        </p:txBody>
      </p:sp>
      <p:sp>
        <p:nvSpPr>
          <p:cNvPr id="8" name="Footer Placeholder 7">
            <a:extLst>
              <a:ext uri="{FF2B5EF4-FFF2-40B4-BE49-F238E27FC236}">
                <a16:creationId xmlns:a16="http://schemas.microsoft.com/office/drawing/2014/main" id="{114A8B37-EF1E-5A49-8F9E-5B7D7027B8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4BA866-8E88-F84D-979D-106244ABB09D}"/>
              </a:ext>
            </a:extLst>
          </p:cNvPr>
          <p:cNvSpPr>
            <a:spLocks noGrp="1"/>
          </p:cNvSpPr>
          <p:nvPr>
            <p:ph type="sldNum" sz="quarter" idx="12"/>
          </p:nvPr>
        </p:nvSpPr>
        <p:spPr/>
        <p:txBody>
          <a:bodyPr/>
          <a:lstStyle/>
          <a:p>
            <a:fld id="{512E07A9-C3E6-F544-A6A9-7F674A64142E}" type="slidenum">
              <a:rPr lang="en-US" smtClean="0"/>
              <a:t>‹#›</a:t>
            </a:fld>
            <a:endParaRPr lang="en-US"/>
          </a:p>
        </p:txBody>
      </p:sp>
    </p:spTree>
    <p:extLst>
      <p:ext uri="{BB962C8B-B14F-4D97-AF65-F5344CB8AC3E}">
        <p14:creationId xmlns:p14="http://schemas.microsoft.com/office/powerpoint/2010/main" val="162232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5152E-46EF-5B4E-A75F-2A4A299EBE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A1693F-9888-FB47-A3BF-218A8CA05EA2}"/>
              </a:ext>
            </a:extLst>
          </p:cNvPr>
          <p:cNvSpPr>
            <a:spLocks noGrp="1"/>
          </p:cNvSpPr>
          <p:nvPr>
            <p:ph type="dt" sz="half" idx="10"/>
          </p:nvPr>
        </p:nvSpPr>
        <p:spPr/>
        <p:txBody>
          <a:bodyPr/>
          <a:lstStyle/>
          <a:p>
            <a:fld id="{204D782C-6E1B-494B-9897-3E8BDB184802}" type="datetimeFigureOut">
              <a:rPr lang="en-US" smtClean="0"/>
              <a:t>6/12/2020</a:t>
            </a:fld>
            <a:endParaRPr lang="en-US"/>
          </a:p>
        </p:txBody>
      </p:sp>
      <p:sp>
        <p:nvSpPr>
          <p:cNvPr id="4" name="Footer Placeholder 3">
            <a:extLst>
              <a:ext uri="{FF2B5EF4-FFF2-40B4-BE49-F238E27FC236}">
                <a16:creationId xmlns:a16="http://schemas.microsoft.com/office/drawing/2014/main" id="{E81A1ADC-110E-C540-9F1D-C1AA23DF29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947E9F-93C1-984D-8CDF-4C0BC5A94448}"/>
              </a:ext>
            </a:extLst>
          </p:cNvPr>
          <p:cNvSpPr>
            <a:spLocks noGrp="1"/>
          </p:cNvSpPr>
          <p:nvPr>
            <p:ph type="sldNum" sz="quarter" idx="12"/>
          </p:nvPr>
        </p:nvSpPr>
        <p:spPr/>
        <p:txBody>
          <a:bodyPr/>
          <a:lstStyle/>
          <a:p>
            <a:fld id="{512E07A9-C3E6-F544-A6A9-7F674A64142E}" type="slidenum">
              <a:rPr lang="en-US" smtClean="0"/>
              <a:t>‹#›</a:t>
            </a:fld>
            <a:endParaRPr lang="en-US"/>
          </a:p>
        </p:txBody>
      </p:sp>
    </p:spTree>
    <p:extLst>
      <p:ext uri="{BB962C8B-B14F-4D97-AF65-F5344CB8AC3E}">
        <p14:creationId xmlns:p14="http://schemas.microsoft.com/office/powerpoint/2010/main" val="274614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D95F8-3CC1-0047-883C-3CA4235F2CD8}"/>
              </a:ext>
            </a:extLst>
          </p:cNvPr>
          <p:cNvSpPr>
            <a:spLocks noGrp="1"/>
          </p:cNvSpPr>
          <p:nvPr>
            <p:ph type="dt" sz="half" idx="10"/>
          </p:nvPr>
        </p:nvSpPr>
        <p:spPr/>
        <p:txBody>
          <a:bodyPr/>
          <a:lstStyle/>
          <a:p>
            <a:fld id="{204D782C-6E1B-494B-9897-3E8BDB184802}" type="datetimeFigureOut">
              <a:rPr lang="en-US" smtClean="0"/>
              <a:t>6/12/2020</a:t>
            </a:fld>
            <a:endParaRPr lang="en-US"/>
          </a:p>
        </p:txBody>
      </p:sp>
      <p:sp>
        <p:nvSpPr>
          <p:cNvPr id="3" name="Footer Placeholder 2">
            <a:extLst>
              <a:ext uri="{FF2B5EF4-FFF2-40B4-BE49-F238E27FC236}">
                <a16:creationId xmlns:a16="http://schemas.microsoft.com/office/drawing/2014/main" id="{33747FBA-53A2-6C40-A15E-F2FFC89E77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56C581-B561-E249-BAA1-A76DEF6F52C3}"/>
              </a:ext>
            </a:extLst>
          </p:cNvPr>
          <p:cNvSpPr>
            <a:spLocks noGrp="1"/>
          </p:cNvSpPr>
          <p:nvPr>
            <p:ph type="sldNum" sz="quarter" idx="12"/>
          </p:nvPr>
        </p:nvSpPr>
        <p:spPr/>
        <p:txBody>
          <a:bodyPr/>
          <a:lstStyle/>
          <a:p>
            <a:fld id="{512E07A9-C3E6-F544-A6A9-7F674A64142E}" type="slidenum">
              <a:rPr lang="en-US" smtClean="0"/>
              <a:t>‹#›</a:t>
            </a:fld>
            <a:endParaRPr lang="en-US"/>
          </a:p>
        </p:txBody>
      </p:sp>
    </p:spTree>
    <p:extLst>
      <p:ext uri="{BB962C8B-B14F-4D97-AF65-F5344CB8AC3E}">
        <p14:creationId xmlns:p14="http://schemas.microsoft.com/office/powerpoint/2010/main" val="155778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EBF8-D0CC-2648-9A8C-EC70C4448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A5C7C8-8BAC-F34C-8189-C51415AF53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A3112B-EE7D-C34C-B416-D6121255C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6F9DEA-2139-954E-BCF7-D59D92262729}"/>
              </a:ext>
            </a:extLst>
          </p:cNvPr>
          <p:cNvSpPr>
            <a:spLocks noGrp="1"/>
          </p:cNvSpPr>
          <p:nvPr>
            <p:ph type="dt" sz="half" idx="10"/>
          </p:nvPr>
        </p:nvSpPr>
        <p:spPr/>
        <p:txBody>
          <a:bodyPr/>
          <a:lstStyle/>
          <a:p>
            <a:fld id="{204D782C-6E1B-494B-9897-3E8BDB184802}" type="datetimeFigureOut">
              <a:rPr lang="en-US" smtClean="0"/>
              <a:t>6/12/2020</a:t>
            </a:fld>
            <a:endParaRPr lang="en-US"/>
          </a:p>
        </p:txBody>
      </p:sp>
      <p:sp>
        <p:nvSpPr>
          <p:cNvPr id="6" name="Footer Placeholder 5">
            <a:extLst>
              <a:ext uri="{FF2B5EF4-FFF2-40B4-BE49-F238E27FC236}">
                <a16:creationId xmlns:a16="http://schemas.microsoft.com/office/drawing/2014/main" id="{40C5426F-07D0-2541-84F5-B08288CA2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050C3-B743-0147-8E83-B0C735895E5C}"/>
              </a:ext>
            </a:extLst>
          </p:cNvPr>
          <p:cNvSpPr>
            <a:spLocks noGrp="1"/>
          </p:cNvSpPr>
          <p:nvPr>
            <p:ph type="sldNum" sz="quarter" idx="12"/>
          </p:nvPr>
        </p:nvSpPr>
        <p:spPr/>
        <p:txBody>
          <a:bodyPr/>
          <a:lstStyle/>
          <a:p>
            <a:fld id="{512E07A9-C3E6-F544-A6A9-7F674A64142E}" type="slidenum">
              <a:rPr lang="en-US" smtClean="0"/>
              <a:t>‹#›</a:t>
            </a:fld>
            <a:endParaRPr lang="en-US"/>
          </a:p>
        </p:txBody>
      </p:sp>
    </p:spTree>
    <p:extLst>
      <p:ext uri="{BB962C8B-B14F-4D97-AF65-F5344CB8AC3E}">
        <p14:creationId xmlns:p14="http://schemas.microsoft.com/office/powerpoint/2010/main" val="151278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FAAB3-85A9-124C-8804-E2F728516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5D99B1-FBC5-5745-941D-44154C7A9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7241E6-7B88-1244-8E7A-1D988F652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8F9DB3-BBBB-4C4D-87E7-8A01983E15D5}"/>
              </a:ext>
            </a:extLst>
          </p:cNvPr>
          <p:cNvSpPr>
            <a:spLocks noGrp="1"/>
          </p:cNvSpPr>
          <p:nvPr>
            <p:ph type="dt" sz="half" idx="10"/>
          </p:nvPr>
        </p:nvSpPr>
        <p:spPr/>
        <p:txBody>
          <a:bodyPr/>
          <a:lstStyle/>
          <a:p>
            <a:fld id="{204D782C-6E1B-494B-9897-3E8BDB184802}" type="datetimeFigureOut">
              <a:rPr lang="en-US" smtClean="0"/>
              <a:t>6/12/2020</a:t>
            </a:fld>
            <a:endParaRPr lang="en-US"/>
          </a:p>
        </p:txBody>
      </p:sp>
      <p:sp>
        <p:nvSpPr>
          <p:cNvPr id="6" name="Footer Placeholder 5">
            <a:extLst>
              <a:ext uri="{FF2B5EF4-FFF2-40B4-BE49-F238E27FC236}">
                <a16:creationId xmlns:a16="http://schemas.microsoft.com/office/drawing/2014/main" id="{E4849AA5-8945-CC45-A479-14DAC53BA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E3C50-D6E9-144D-8364-657C593C1DB7}"/>
              </a:ext>
            </a:extLst>
          </p:cNvPr>
          <p:cNvSpPr>
            <a:spLocks noGrp="1"/>
          </p:cNvSpPr>
          <p:nvPr>
            <p:ph type="sldNum" sz="quarter" idx="12"/>
          </p:nvPr>
        </p:nvSpPr>
        <p:spPr/>
        <p:txBody>
          <a:bodyPr/>
          <a:lstStyle/>
          <a:p>
            <a:fld id="{512E07A9-C3E6-F544-A6A9-7F674A64142E}" type="slidenum">
              <a:rPr lang="en-US" smtClean="0"/>
              <a:t>‹#›</a:t>
            </a:fld>
            <a:endParaRPr lang="en-US"/>
          </a:p>
        </p:txBody>
      </p:sp>
    </p:spTree>
    <p:extLst>
      <p:ext uri="{BB962C8B-B14F-4D97-AF65-F5344CB8AC3E}">
        <p14:creationId xmlns:p14="http://schemas.microsoft.com/office/powerpoint/2010/main" val="332021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123DCD-A774-B14A-9412-27A6AABFA2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EB63FA-9F02-0942-81F8-227B2CCC7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1A82E-1473-064C-8E78-CC1F57A5B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D782C-6E1B-494B-9897-3E8BDB184802}" type="datetimeFigureOut">
              <a:rPr lang="en-US" smtClean="0"/>
              <a:t>6/12/2020</a:t>
            </a:fld>
            <a:endParaRPr lang="en-US"/>
          </a:p>
        </p:txBody>
      </p:sp>
      <p:sp>
        <p:nvSpPr>
          <p:cNvPr id="5" name="Footer Placeholder 4">
            <a:extLst>
              <a:ext uri="{FF2B5EF4-FFF2-40B4-BE49-F238E27FC236}">
                <a16:creationId xmlns:a16="http://schemas.microsoft.com/office/drawing/2014/main" id="{EB90BA43-0657-AD47-B3A4-8B670FE7A3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5135BA-99DD-8F41-B3CB-1C3D3A9FAC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E07A9-C3E6-F544-A6A9-7F674A64142E}" type="slidenum">
              <a:rPr lang="en-US" smtClean="0"/>
              <a:t>‹#›</a:t>
            </a:fld>
            <a:endParaRPr lang="en-US"/>
          </a:p>
        </p:txBody>
      </p:sp>
    </p:spTree>
    <p:extLst>
      <p:ext uri="{BB962C8B-B14F-4D97-AF65-F5344CB8AC3E}">
        <p14:creationId xmlns:p14="http://schemas.microsoft.com/office/powerpoint/2010/main" val="277704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2.png"/><Relationship Id="rId3" Type="http://schemas.microsoft.com/office/2007/relationships/hdphoto" Target="../media/hdphoto1.wdp"/><Relationship Id="rId21" Type="http://schemas.openxmlformats.org/officeDocument/2006/relationships/image" Target="../media/image14.png"/><Relationship Id="rId7" Type="http://schemas.microsoft.com/office/2007/relationships/hdphoto" Target="../media/hdphoto3.wdp"/><Relationship Id="rId12" Type="http://schemas.openxmlformats.org/officeDocument/2006/relationships/image" Target="../media/image7.tiff"/><Relationship Id="rId17" Type="http://schemas.microsoft.com/office/2007/relationships/hdphoto" Target="../media/hdphoto5.wdp"/><Relationship Id="rId2" Type="http://schemas.openxmlformats.org/officeDocument/2006/relationships/image" Target="../media/image1.png"/><Relationship Id="rId16" Type="http://schemas.openxmlformats.org/officeDocument/2006/relationships/image" Target="../media/image11.png"/><Relationship Id="rId20" Type="http://schemas.openxmlformats.org/officeDocument/2006/relationships/image" Target="../media/image13.tiff"/><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tiff"/><Relationship Id="rId24" Type="http://schemas.openxmlformats.org/officeDocument/2006/relationships/image" Target="../media/image16.tiff"/><Relationship Id="rId5" Type="http://schemas.microsoft.com/office/2007/relationships/hdphoto" Target="../media/hdphoto2.wdp"/><Relationship Id="rId15" Type="http://schemas.openxmlformats.org/officeDocument/2006/relationships/image" Target="../media/image10.tiff"/><Relationship Id="rId23" Type="http://schemas.openxmlformats.org/officeDocument/2006/relationships/image" Target="../media/image15.tiff"/><Relationship Id="rId10" Type="http://schemas.openxmlformats.org/officeDocument/2006/relationships/image" Target="../media/image5.tiff"/><Relationship Id="rId19" Type="http://schemas.microsoft.com/office/2007/relationships/hdphoto" Target="../media/hdphoto6.wdp"/><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9.svg"/><Relationship Id="rId22" Type="http://schemas.microsoft.com/office/2007/relationships/hdphoto" Target="../media/hdphoto7.wdp"/></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23FA-6355-3D43-BC91-5B742A161AAA}"/>
              </a:ext>
            </a:extLst>
          </p:cNvPr>
          <p:cNvSpPr>
            <a:spLocks noGrp="1"/>
          </p:cNvSpPr>
          <p:nvPr>
            <p:ph type="ctrTitle"/>
          </p:nvPr>
        </p:nvSpPr>
        <p:spPr/>
        <p:txBody>
          <a:bodyPr/>
          <a:lstStyle/>
          <a:p>
            <a:r>
              <a:rPr lang="en-US" dirty="0">
                <a:solidFill>
                  <a:srgbClr val="002060"/>
                </a:solidFill>
                <a:latin typeface="Comic Sans MS" panose="030F0902030302020204" pitchFamily="66" charset="0"/>
              </a:rPr>
              <a:t>M3-Revision</a:t>
            </a:r>
            <a:r>
              <a:rPr lang="en-US" dirty="0"/>
              <a:t> </a:t>
            </a:r>
          </a:p>
        </p:txBody>
      </p:sp>
    </p:spTree>
    <p:extLst>
      <p:ext uri="{BB962C8B-B14F-4D97-AF65-F5344CB8AC3E}">
        <p14:creationId xmlns:p14="http://schemas.microsoft.com/office/powerpoint/2010/main" val="3692581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990" y="1065313"/>
            <a:ext cx="4270603"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Proteger</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5" name="Rectangle 4"/>
          <p:cNvSpPr/>
          <p:nvPr/>
        </p:nvSpPr>
        <p:spPr>
          <a:xfrm>
            <a:off x="754727" y="2149476"/>
            <a:ext cx="3049274"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2. </a:t>
            </a:r>
            <a:r>
              <a:rPr lang="en-US" sz="5400" b="1" cap="none" spc="0" dirty="0" err="1">
                <a:ln/>
                <a:solidFill>
                  <a:schemeClr val="accent4"/>
                </a:solidFill>
                <a:effectLst/>
              </a:rPr>
              <a:t>Cansar</a:t>
            </a:r>
            <a:r>
              <a:rPr lang="en-US" sz="5400" b="1" cap="none" spc="0" dirty="0">
                <a:ln/>
                <a:solidFill>
                  <a:schemeClr val="accent4"/>
                </a:solidFill>
                <a:effectLst/>
              </a:rPr>
              <a:t> </a:t>
            </a:r>
          </a:p>
        </p:txBody>
      </p:sp>
      <p:sp>
        <p:nvSpPr>
          <p:cNvPr id="6" name="Rectangle 5"/>
          <p:cNvSpPr/>
          <p:nvPr/>
        </p:nvSpPr>
        <p:spPr>
          <a:xfrm>
            <a:off x="754727" y="3325197"/>
            <a:ext cx="3922866"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Depender</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7" name="Rectangle 6"/>
          <p:cNvSpPr/>
          <p:nvPr/>
        </p:nvSpPr>
        <p:spPr>
          <a:xfrm>
            <a:off x="689325" y="4517568"/>
            <a:ext cx="3550167"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4. </a:t>
            </a:r>
            <a:r>
              <a:rPr lang="en-US" sz="5400" b="1" cap="none" spc="0" dirty="0" err="1">
                <a:ln w="6600">
                  <a:solidFill>
                    <a:schemeClr val="accent2"/>
                  </a:solidFill>
                  <a:prstDash val="solid"/>
                </a:ln>
                <a:solidFill>
                  <a:srgbClr val="FFFFFF"/>
                </a:solidFill>
                <a:effectLst>
                  <a:outerShdw dist="38100" dir="2700000" algn="tl" rotWithShape="0">
                    <a:schemeClr val="accent2"/>
                  </a:outerShdw>
                </a:effectLst>
              </a:rPr>
              <a:t>Permitir</a:t>
            </a: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 </a:t>
            </a:r>
          </a:p>
        </p:txBody>
      </p:sp>
      <p:sp>
        <p:nvSpPr>
          <p:cNvPr id="8" name="Rectangle 7"/>
          <p:cNvSpPr/>
          <p:nvPr/>
        </p:nvSpPr>
        <p:spPr>
          <a:xfrm>
            <a:off x="754727" y="5624482"/>
            <a:ext cx="3049274"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5. Costar </a:t>
            </a:r>
          </a:p>
        </p:txBody>
      </p:sp>
      <p:sp>
        <p:nvSpPr>
          <p:cNvPr id="9" name="Rectangle 8"/>
          <p:cNvSpPr/>
          <p:nvPr/>
        </p:nvSpPr>
        <p:spPr>
          <a:xfrm>
            <a:off x="6755832" y="1226146"/>
            <a:ext cx="3597059"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6. </a:t>
            </a:r>
            <a:r>
              <a:rPr lang="en-US" sz="5400" b="1" dirty="0" err="1">
                <a:ln w="22225">
                  <a:solidFill>
                    <a:schemeClr val="accent2"/>
                  </a:solidFill>
                  <a:prstDash val="solid"/>
                </a:ln>
                <a:solidFill>
                  <a:schemeClr val="accent2">
                    <a:lumMod val="40000"/>
                    <a:lumOff val="60000"/>
                  </a:schemeClr>
                </a:solidFill>
              </a:rPr>
              <a:t>Fastidiar</a:t>
            </a:r>
            <a:r>
              <a:rPr lang="en-US" sz="5400" b="1" dirty="0">
                <a:ln w="22225">
                  <a:solidFill>
                    <a:schemeClr val="accent2"/>
                  </a:solidFill>
                  <a:prstDash val="solid"/>
                </a:ln>
                <a:solidFill>
                  <a:schemeClr val="accent2">
                    <a:lumMod val="40000"/>
                    <a:lumOff val="60000"/>
                  </a:schemeClr>
                </a:solidFill>
              </a:rPr>
              <a:t> </a:t>
            </a:r>
          </a:p>
        </p:txBody>
      </p:sp>
      <p:sp>
        <p:nvSpPr>
          <p:cNvPr id="10" name="Rectangle 9"/>
          <p:cNvSpPr/>
          <p:nvPr/>
        </p:nvSpPr>
        <p:spPr>
          <a:xfrm>
            <a:off x="6683014" y="2468624"/>
            <a:ext cx="2454706"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7. Leer </a:t>
            </a:r>
          </a:p>
        </p:txBody>
      </p:sp>
      <p:sp>
        <p:nvSpPr>
          <p:cNvPr id="11" name="Rectangle 10"/>
          <p:cNvSpPr/>
          <p:nvPr/>
        </p:nvSpPr>
        <p:spPr>
          <a:xfrm>
            <a:off x="6683014" y="3701875"/>
            <a:ext cx="3978706"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8. </a:t>
            </a:r>
            <a:r>
              <a:rPr lang="en-US" sz="5400" b="1" cap="none" spc="0" dirty="0" err="1">
                <a:ln/>
                <a:solidFill>
                  <a:schemeClr val="accent4"/>
                </a:solidFill>
                <a:effectLst/>
              </a:rPr>
              <a:t>Malgastar</a:t>
            </a:r>
            <a:r>
              <a:rPr lang="en-US" sz="5400" b="1" cap="none" spc="0" dirty="0">
                <a:ln/>
                <a:solidFill>
                  <a:schemeClr val="accent4"/>
                </a:solidFill>
                <a:effectLst/>
              </a:rPr>
              <a:t> </a:t>
            </a:r>
          </a:p>
        </p:txBody>
      </p:sp>
      <p:sp>
        <p:nvSpPr>
          <p:cNvPr id="12" name="Rectangle 11"/>
          <p:cNvSpPr/>
          <p:nvPr/>
        </p:nvSpPr>
        <p:spPr>
          <a:xfrm>
            <a:off x="6683014" y="5024740"/>
            <a:ext cx="2892218"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9. </a:t>
            </a:r>
            <a:r>
              <a:rPr lang="en-US" sz="5400" b="1" cap="none" spc="0" dirty="0" err="1">
                <a:ln/>
                <a:solidFill>
                  <a:schemeClr val="accent3"/>
                </a:solidFill>
                <a:effectLst/>
              </a:rPr>
              <a:t>Llevar</a:t>
            </a:r>
            <a:r>
              <a:rPr lang="en-US" sz="5400" b="1" cap="none" spc="0" dirty="0">
                <a:ln/>
                <a:solidFill>
                  <a:schemeClr val="accent3"/>
                </a:solidFill>
                <a:effectLst/>
              </a:rPr>
              <a:t> </a:t>
            </a:r>
          </a:p>
        </p:txBody>
      </p:sp>
      <p:sp>
        <p:nvSpPr>
          <p:cNvPr id="15" name="TextBox 4">
            <a:extLst>
              <a:ext uri="{FF2B5EF4-FFF2-40B4-BE49-F238E27FC236}">
                <a16:creationId xmlns:a16="http://schemas.microsoft.com/office/drawing/2014/main" id="{63235495-C67D-4749-AD72-4740BC64A88B}"/>
              </a:ext>
            </a:extLst>
          </p:cNvPr>
          <p:cNvSpPr txBox="1"/>
          <p:nvPr/>
        </p:nvSpPr>
        <p:spPr>
          <a:xfrm>
            <a:off x="2279364" y="241549"/>
            <a:ext cx="6938330" cy="523220"/>
          </a:xfrm>
          <a:prstGeom prst="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err="1">
                <a:solidFill>
                  <a:srgbClr val="002060"/>
                </a:solidFill>
                <a:latin typeface="Comic Sans MS" panose="030F0902030302020204" pitchFamily="66" charset="0"/>
              </a:rPr>
              <a:t>Traduce</a:t>
            </a:r>
            <a:r>
              <a:rPr lang="fr-FR" sz="2800" b="1" dirty="0">
                <a:solidFill>
                  <a:srgbClr val="002060"/>
                </a:solidFill>
                <a:latin typeface="Comic Sans MS" panose="030F0902030302020204" pitchFamily="66" charset="0"/>
              </a:rPr>
              <a:t> </a:t>
            </a:r>
            <a:r>
              <a:rPr lang="fr-FR" sz="2800" b="1" dirty="0" err="1">
                <a:solidFill>
                  <a:srgbClr val="002060"/>
                </a:solidFill>
                <a:latin typeface="Comic Sans MS" panose="030F0902030302020204" pitchFamily="66" charset="0"/>
              </a:rPr>
              <a:t>estos</a:t>
            </a:r>
            <a:r>
              <a:rPr lang="fr-FR" sz="2800" b="1" dirty="0">
                <a:solidFill>
                  <a:srgbClr val="002060"/>
                </a:solidFill>
                <a:latin typeface="Comic Sans MS" panose="030F0902030302020204" pitchFamily="66" charset="0"/>
              </a:rPr>
              <a:t> </a:t>
            </a:r>
            <a:r>
              <a:rPr lang="fr-FR" sz="2800" b="1" dirty="0" err="1">
                <a:solidFill>
                  <a:srgbClr val="002060"/>
                </a:solidFill>
                <a:latin typeface="Comic Sans MS" panose="030F0902030302020204" pitchFamily="66" charset="0"/>
              </a:rPr>
              <a:t>verbos</a:t>
            </a:r>
            <a:r>
              <a:rPr lang="fr-FR" sz="2800" b="1" dirty="0">
                <a:solidFill>
                  <a:srgbClr val="002060"/>
                </a:solidFill>
                <a:latin typeface="Comic Sans MS" panose="030F0902030302020204" pitchFamily="66" charset="0"/>
              </a:rPr>
              <a:t> al </a:t>
            </a:r>
            <a:r>
              <a:rPr lang="fr-FR" sz="2800" b="1" dirty="0" err="1">
                <a:solidFill>
                  <a:srgbClr val="002060"/>
                </a:solidFill>
                <a:latin typeface="Comic Sans MS" panose="030F0902030302020204" pitchFamily="66" charset="0"/>
              </a:rPr>
              <a:t>inglés</a:t>
            </a:r>
            <a:endParaRPr lang="fr-FR" sz="2800" b="1" dirty="0">
              <a:solidFill>
                <a:srgbClr val="002060"/>
              </a:solidFill>
              <a:latin typeface="Comic Sans MS" panose="030F0902030302020204" pitchFamily="66" charset="0"/>
            </a:endParaRPr>
          </a:p>
        </p:txBody>
      </p:sp>
    </p:spTree>
    <p:extLst>
      <p:ext uri="{BB962C8B-B14F-4D97-AF65-F5344CB8AC3E}">
        <p14:creationId xmlns:p14="http://schemas.microsoft.com/office/powerpoint/2010/main" val="1626432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684B070-96AA-1044-B4D0-9D7D56FBD663}"/>
              </a:ext>
            </a:extLst>
          </p:cNvPr>
          <p:cNvGraphicFramePr>
            <a:graphicFrameLocks noGrp="1"/>
          </p:cNvGraphicFramePr>
          <p:nvPr>
            <p:extLst>
              <p:ext uri="{D42A27DB-BD31-4B8C-83A1-F6EECF244321}">
                <p14:modId xmlns:p14="http://schemas.microsoft.com/office/powerpoint/2010/main" val="1187505702"/>
              </p:ext>
            </p:extLst>
          </p:nvPr>
        </p:nvGraphicFramePr>
        <p:xfrm>
          <a:off x="1907174" y="974268"/>
          <a:ext cx="8399418" cy="3382072"/>
        </p:xfrm>
        <a:graphic>
          <a:graphicData uri="http://schemas.openxmlformats.org/drawingml/2006/table">
            <a:tbl>
              <a:tblPr firstRow="1" bandRow="1">
                <a:tableStyleId>{5C22544A-7EE6-4342-B048-85BDC9FD1C3A}</a:tableStyleId>
              </a:tblPr>
              <a:tblGrid>
                <a:gridCol w="4271555">
                  <a:extLst>
                    <a:ext uri="{9D8B030D-6E8A-4147-A177-3AD203B41FA5}">
                      <a16:colId xmlns:a16="http://schemas.microsoft.com/office/drawing/2014/main" val="3998542303"/>
                    </a:ext>
                  </a:extLst>
                </a:gridCol>
                <a:gridCol w="4127863">
                  <a:extLst>
                    <a:ext uri="{9D8B030D-6E8A-4147-A177-3AD203B41FA5}">
                      <a16:colId xmlns:a16="http://schemas.microsoft.com/office/drawing/2014/main" val="347616486"/>
                    </a:ext>
                  </a:extLst>
                </a:gridCol>
              </a:tblGrid>
              <a:tr h="547432">
                <a:tc>
                  <a:txBody>
                    <a:bodyPr/>
                    <a:lstStyle/>
                    <a:p>
                      <a:pPr algn="ctr"/>
                      <a:r>
                        <a:rPr lang="en-US" sz="2400" dirty="0" err="1">
                          <a:solidFill>
                            <a:srgbClr val="002060"/>
                          </a:solidFill>
                          <a:latin typeface="Comic Sans MS" panose="030F0902030302020204" pitchFamily="66" charset="0"/>
                        </a:rPr>
                        <a:t>Libros</a:t>
                      </a:r>
                      <a:r>
                        <a:rPr lang="en-US" sz="2400" dirty="0">
                          <a:solidFill>
                            <a:srgbClr val="002060"/>
                          </a:solidFill>
                          <a:latin typeface="Comic Sans MS" panose="030F0902030302020204" pitchFamily="66" charset="0"/>
                        </a:rPr>
                        <a:t> </a:t>
                      </a:r>
                      <a:r>
                        <a:rPr lang="en-US" sz="2400" dirty="0" err="1">
                          <a:solidFill>
                            <a:srgbClr val="002060"/>
                          </a:solidFill>
                          <a:latin typeface="Comic Sans MS" panose="030F0902030302020204" pitchFamily="66" charset="0"/>
                        </a:rPr>
                        <a:t>en</a:t>
                      </a:r>
                      <a:r>
                        <a:rPr lang="en-US" sz="2400" dirty="0">
                          <a:solidFill>
                            <a:srgbClr val="002060"/>
                          </a:solidFill>
                          <a:latin typeface="Comic Sans MS" panose="030F0902030302020204" pitchFamily="66" charset="0"/>
                        </a:rPr>
                        <a:t> </a:t>
                      </a:r>
                      <a:r>
                        <a:rPr lang="en-US" sz="2400" dirty="0" err="1">
                          <a:solidFill>
                            <a:srgbClr val="002060"/>
                          </a:solidFill>
                          <a:latin typeface="Comic Sans MS" panose="030F0902030302020204" pitchFamily="66" charset="0"/>
                        </a:rPr>
                        <a:t>formato</a:t>
                      </a:r>
                      <a:r>
                        <a:rPr lang="en-US" sz="2400" dirty="0">
                          <a:solidFill>
                            <a:srgbClr val="002060"/>
                          </a:solidFill>
                          <a:latin typeface="Comic Sans MS" panose="030F0902030302020204" pitchFamily="66" charset="0"/>
                        </a:rPr>
                        <a:t> </a:t>
                      </a:r>
                      <a:r>
                        <a:rPr lang="en-US" sz="2400" dirty="0" err="1">
                          <a:solidFill>
                            <a:srgbClr val="002060"/>
                          </a:solidFill>
                          <a:latin typeface="Comic Sans MS" panose="030F0902030302020204" pitchFamily="66" charset="0"/>
                        </a:rPr>
                        <a:t>en</a:t>
                      </a:r>
                      <a:r>
                        <a:rPr lang="en-US" sz="2400" dirty="0">
                          <a:solidFill>
                            <a:srgbClr val="002060"/>
                          </a:solidFill>
                          <a:latin typeface="Comic Sans MS" panose="030F0902030302020204" pitchFamily="66" charset="0"/>
                        </a:rPr>
                        <a:t> </a:t>
                      </a:r>
                      <a:r>
                        <a:rPr lang="en-US" sz="2400" dirty="0" err="1">
                          <a:solidFill>
                            <a:srgbClr val="002060"/>
                          </a:solidFill>
                          <a:latin typeface="Comic Sans MS" panose="030F0902030302020204" pitchFamily="66" charset="0"/>
                        </a:rPr>
                        <a:t>papel</a:t>
                      </a:r>
                      <a:endParaRPr lang="en-US" sz="2400" dirty="0">
                        <a:solidFill>
                          <a:srgbClr val="002060"/>
                        </a:solidFill>
                        <a:latin typeface="Comic Sans MS" panose="030F09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dirty="0" err="1">
                          <a:solidFill>
                            <a:srgbClr val="002060"/>
                          </a:solidFill>
                          <a:latin typeface="Comic Sans MS" panose="030F0902030302020204" pitchFamily="66" charset="0"/>
                        </a:rPr>
                        <a:t>Libros</a:t>
                      </a:r>
                      <a:r>
                        <a:rPr lang="en-US" sz="2400" dirty="0">
                          <a:solidFill>
                            <a:srgbClr val="002060"/>
                          </a:solidFill>
                          <a:latin typeface="Comic Sans MS" panose="030F0902030302020204" pitchFamily="66" charset="0"/>
                        </a:rPr>
                        <a:t> </a:t>
                      </a:r>
                      <a:r>
                        <a:rPr lang="en-US" sz="2400" dirty="0" err="1">
                          <a:solidFill>
                            <a:srgbClr val="002060"/>
                          </a:solidFill>
                          <a:latin typeface="Comic Sans MS" panose="030F0902030302020204" pitchFamily="66" charset="0"/>
                        </a:rPr>
                        <a:t>en</a:t>
                      </a:r>
                      <a:r>
                        <a:rPr lang="en-US" sz="2400" dirty="0">
                          <a:solidFill>
                            <a:srgbClr val="002060"/>
                          </a:solidFill>
                          <a:latin typeface="Comic Sans MS" panose="030F0902030302020204" pitchFamily="66" charset="0"/>
                        </a:rPr>
                        <a:t> </a:t>
                      </a:r>
                      <a:r>
                        <a:rPr lang="en-US" sz="2400" dirty="0" err="1">
                          <a:solidFill>
                            <a:srgbClr val="002060"/>
                          </a:solidFill>
                          <a:latin typeface="Comic Sans MS" panose="030F0902030302020204" pitchFamily="66" charset="0"/>
                        </a:rPr>
                        <a:t>formato</a:t>
                      </a:r>
                      <a:r>
                        <a:rPr lang="en-US" sz="2400" dirty="0">
                          <a:solidFill>
                            <a:srgbClr val="002060"/>
                          </a:solidFill>
                          <a:latin typeface="Comic Sans MS" panose="030F0902030302020204" pitchFamily="66" charset="0"/>
                        </a:rPr>
                        <a:t> digital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952581024"/>
                  </a:ext>
                </a:extLst>
              </a:tr>
              <a:tr h="1749819">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3FF"/>
                    </a:solid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3FF"/>
                    </a:solidFill>
                  </a:tcPr>
                </a:tc>
                <a:extLst>
                  <a:ext uri="{0D108BD9-81ED-4DB2-BD59-A6C34878D82A}">
                    <a16:rowId xmlns:a16="http://schemas.microsoft.com/office/drawing/2014/main" val="2191868057"/>
                  </a:ext>
                </a:extLst>
              </a:tr>
            </a:tbl>
          </a:graphicData>
        </a:graphic>
      </p:graphicFrame>
      <p:sp>
        <p:nvSpPr>
          <p:cNvPr id="5" name="TextBox 4">
            <a:extLst>
              <a:ext uri="{FF2B5EF4-FFF2-40B4-BE49-F238E27FC236}">
                <a16:creationId xmlns:a16="http://schemas.microsoft.com/office/drawing/2014/main" id="{6966C249-8A60-A442-801C-6B30721F4B60}"/>
              </a:ext>
            </a:extLst>
          </p:cNvPr>
          <p:cNvSpPr txBox="1"/>
          <p:nvPr/>
        </p:nvSpPr>
        <p:spPr>
          <a:xfrm>
            <a:off x="274319" y="4872446"/>
            <a:ext cx="3709851" cy="400110"/>
          </a:xfrm>
          <a:prstGeom prst="rect">
            <a:avLst/>
          </a:prstGeom>
          <a:solidFill>
            <a:srgbClr val="FFD966"/>
          </a:solidFill>
          <a:ln w="38100">
            <a:solidFill>
              <a:srgbClr val="7030A0"/>
            </a:solidFill>
          </a:ln>
        </p:spPr>
        <p:txBody>
          <a:bodyPr wrap="square" rtlCol="0">
            <a:spAutoFit/>
          </a:bodyPr>
          <a:lstStyle/>
          <a:p>
            <a:pPr algn="ctr"/>
            <a:r>
              <a:rPr lang="en-US" sz="2000" dirty="0" err="1">
                <a:solidFill>
                  <a:srgbClr val="002060"/>
                </a:solidFill>
                <a:latin typeface="Comic Sans MS" panose="030F0902030302020204" pitchFamily="66" charset="0"/>
              </a:rPr>
              <a:t>Puedo</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tocar</a:t>
            </a:r>
            <a:r>
              <a:rPr lang="en-US" sz="2000" dirty="0">
                <a:solidFill>
                  <a:srgbClr val="002060"/>
                </a:solidFill>
                <a:latin typeface="Comic Sans MS" panose="030F0902030302020204" pitchFamily="66" charset="0"/>
              </a:rPr>
              <a:t> las </a:t>
            </a:r>
            <a:r>
              <a:rPr lang="en-US" sz="2000" dirty="0" err="1">
                <a:solidFill>
                  <a:srgbClr val="002060"/>
                </a:solidFill>
                <a:latin typeface="Comic Sans MS" panose="030F0902030302020204" pitchFamily="66" charset="0"/>
              </a:rPr>
              <a:t>páginas</a:t>
            </a:r>
            <a:endParaRPr lang="en-US" sz="2000" dirty="0">
              <a:solidFill>
                <a:srgbClr val="002060"/>
              </a:solidFill>
              <a:latin typeface="Comic Sans MS" panose="030F0902030302020204" pitchFamily="66" charset="0"/>
            </a:endParaRPr>
          </a:p>
        </p:txBody>
      </p:sp>
      <p:sp>
        <p:nvSpPr>
          <p:cNvPr id="6" name="TextBox 5">
            <a:extLst>
              <a:ext uri="{FF2B5EF4-FFF2-40B4-BE49-F238E27FC236}">
                <a16:creationId xmlns:a16="http://schemas.microsoft.com/office/drawing/2014/main" id="{777B4FD2-3F72-6647-B2CB-4C75C4AAF827}"/>
              </a:ext>
            </a:extLst>
          </p:cNvPr>
          <p:cNvSpPr txBox="1"/>
          <p:nvPr/>
        </p:nvSpPr>
        <p:spPr>
          <a:xfrm>
            <a:off x="274319" y="5438261"/>
            <a:ext cx="3709851" cy="400110"/>
          </a:xfrm>
          <a:prstGeom prst="rect">
            <a:avLst/>
          </a:prstGeom>
          <a:solidFill>
            <a:srgbClr val="FFD966"/>
          </a:solidFill>
          <a:ln w="38100">
            <a:solidFill>
              <a:srgbClr val="7030A0"/>
            </a:solidFill>
          </a:ln>
        </p:spPr>
        <p:txBody>
          <a:bodyPr wrap="square" rtlCol="0">
            <a:spAutoFit/>
          </a:bodyPr>
          <a:lstStyle/>
          <a:p>
            <a:pPr algn="ctr"/>
            <a:r>
              <a:rPr lang="en-US" sz="2000" dirty="0">
                <a:solidFill>
                  <a:srgbClr val="002060"/>
                </a:solidFill>
                <a:latin typeface="Comic Sans MS" panose="030F0902030302020204" pitchFamily="66" charset="0"/>
              </a:rPr>
              <a:t>Son </a:t>
            </a:r>
            <a:r>
              <a:rPr lang="en-US" sz="2000" dirty="0" err="1">
                <a:solidFill>
                  <a:srgbClr val="002060"/>
                </a:solidFill>
                <a:latin typeface="Comic Sans MS" panose="030F0902030302020204" pitchFamily="66" charset="0"/>
              </a:rPr>
              <a:t>más</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transportables</a:t>
            </a:r>
            <a:endParaRPr lang="en-US" sz="2000" dirty="0">
              <a:solidFill>
                <a:srgbClr val="002060"/>
              </a:solidFill>
              <a:latin typeface="Comic Sans MS" panose="030F0902030302020204" pitchFamily="66" charset="0"/>
            </a:endParaRPr>
          </a:p>
        </p:txBody>
      </p:sp>
      <p:sp>
        <p:nvSpPr>
          <p:cNvPr id="7" name="TextBox 6">
            <a:extLst>
              <a:ext uri="{FF2B5EF4-FFF2-40B4-BE49-F238E27FC236}">
                <a16:creationId xmlns:a16="http://schemas.microsoft.com/office/drawing/2014/main" id="{D813DADC-1E86-0145-93AB-03F8190CD787}"/>
              </a:ext>
            </a:extLst>
          </p:cNvPr>
          <p:cNvSpPr txBox="1"/>
          <p:nvPr/>
        </p:nvSpPr>
        <p:spPr>
          <a:xfrm>
            <a:off x="274318" y="6021251"/>
            <a:ext cx="3709851" cy="400110"/>
          </a:xfrm>
          <a:prstGeom prst="rect">
            <a:avLst/>
          </a:prstGeom>
          <a:solidFill>
            <a:srgbClr val="FFD966"/>
          </a:solidFill>
          <a:ln w="38100">
            <a:solidFill>
              <a:srgbClr val="7030A0"/>
            </a:solidFill>
          </a:ln>
        </p:spPr>
        <p:txBody>
          <a:bodyPr wrap="square" rtlCol="0">
            <a:spAutoFit/>
          </a:bodyPr>
          <a:lstStyle/>
          <a:p>
            <a:pPr algn="ctr"/>
            <a:r>
              <a:rPr lang="en-US" sz="2000" dirty="0">
                <a:solidFill>
                  <a:srgbClr val="002060"/>
                </a:solidFill>
                <a:latin typeface="Comic Sans MS" panose="030F0902030302020204" pitchFamily="66" charset="0"/>
              </a:rPr>
              <a:t>Son </a:t>
            </a:r>
            <a:r>
              <a:rPr lang="en-US" sz="2000" dirty="0" err="1">
                <a:solidFill>
                  <a:srgbClr val="002060"/>
                </a:solidFill>
                <a:latin typeface="Comic Sans MS" panose="030F0902030302020204" pitchFamily="66" charset="0"/>
              </a:rPr>
              <a:t>menos</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ecológicos</a:t>
            </a:r>
            <a:endParaRPr lang="en-US" sz="2000" dirty="0">
              <a:solidFill>
                <a:srgbClr val="002060"/>
              </a:solidFill>
              <a:latin typeface="Comic Sans MS" panose="030F0902030302020204" pitchFamily="66" charset="0"/>
            </a:endParaRPr>
          </a:p>
        </p:txBody>
      </p:sp>
      <p:sp>
        <p:nvSpPr>
          <p:cNvPr id="8" name="TextBox 7">
            <a:extLst>
              <a:ext uri="{FF2B5EF4-FFF2-40B4-BE49-F238E27FC236}">
                <a16:creationId xmlns:a16="http://schemas.microsoft.com/office/drawing/2014/main" id="{D0BFA616-2E8F-FB49-A8E0-D5E504A2EE52}"/>
              </a:ext>
            </a:extLst>
          </p:cNvPr>
          <p:cNvSpPr txBox="1"/>
          <p:nvPr/>
        </p:nvSpPr>
        <p:spPr>
          <a:xfrm>
            <a:off x="4251959" y="4872446"/>
            <a:ext cx="3709851" cy="400110"/>
          </a:xfrm>
          <a:prstGeom prst="rect">
            <a:avLst/>
          </a:prstGeom>
          <a:solidFill>
            <a:srgbClr val="FFD966"/>
          </a:solidFill>
          <a:ln w="38100">
            <a:solidFill>
              <a:srgbClr val="7030A0"/>
            </a:solidFill>
          </a:ln>
        </p:spPr>
        <p:txBody>
          <a:bodyPr wrap="square" rtlCol="0">
            <a:spAutoFit/>
          </a:bodyPr>
          <a:lstStyle/>
          <a:p>
            <a:pPr algn="ctr"/>
            <a:r>
              <a:rPr lang="en-US" sz="2000" dirty="0" err="1">
                <a:solidFill>
                  <a:srgbClr val="002060"/>
                </a:solidFill>
                <a:latin typeface="Comic Sans MS" panose="030F0902030302020204" pitchFamily="66" charset="0"/>
              </a:rPr>
              <a:t>Cansa</a:t>
            </a:r>
            <a:r>
              <a:rPr lang="en-US" sz="2000" dirty="0">
                <a:solidFill>
                  <a:srgbClr val="002060"/>
                </a:solidFill>
                <a:latin typeface="Comic Sans MS" panose="030F0902030302020204" pitchFamily="66" charset="0"/>
              </a:rPr>
              <a:t> la vista</a:t>
            </a:r>
          </a:p>
        </p:txBody>
      </p:sp>
      <p:sp>
        <p:nvSpPr>
          <p:cNvPr id="9" name="TextBox 8">
            <a:extLst>
              <a:ext uri="{FF2B5EF4-FFF2-40B4-BE49-F238E27FC236}">
                <a16:creationId xmlns:a16="http://schemas.microsoft.com/office/drawing/2014/main" id="{C7E0E7D7-FB29-E54D-BE14-68F2A334B708}"/>
              </a:ext>
            </a:extLst>
          </p:cNvPr>
          <p:cNvSpPr txBox="1"/>
          <p:nvPr/>
        </p:nvSpPr>
        <p:spPr>
          <a:xfrm>
            <a:off x="4251959" y="5438261"/>
            <a:ext cx="3709851" cy="400110"/>
          </a:xfrm>
          <a:prstGeom prst="rect">
            <a:avLst/>
          </a:prstGeom>
          <a:solidFill>
            <a:srgbClr val="FFD966"/>
          </a:solidFill>
          <a:ln w="38100">
            <a:solidFill>
              <a:srgbClr val="7030A0"/>
            </a:solidFill>
          </a:ln>
        </p:spPr>
        <p:txBody>
          <a:bodyPr wrap="square" rtlCol="0">
            <a:spAutoFit/>
          </a:bodyPr>
          <a:lstStyle/>
          <a:p>
            <a:pPr algn="ctr"/>
            <a:r>
              <a:rPr lang="en-US" sz="2000" dirty="0">
                <a:solidFill>
                  <a:srgbClr val="002060"/>
                </a:solidFill>
                <a:latin typeface="Comic Sans MS" panose="030F0902030302020204" pitchFamily="66" charset="0"/>
              </a:rPr>
              <a:t>Protege el </a:t>
            </a:r>
            <a:r>
              <a:rPr lang="en-US" sz="2000" dirty="0" err="1">
                <a:solidFill>
                  <a:srgbClr val="002060"/>
                </a:solidFill>
                <a:latin typeface="Comic Sans MS" panose="030F0902030302020204" pitchFamily="66" charset="0"/>
              </a:rPr>
              <a:t>planeta</a:t>
            </a:r>
            <a:endParaRPr lang="en-US" sz="2000" dirty="0">
              <a:solidFill>
                <a:srgbClr val="002060"/>
              </a:solidFill>
              <a:latin typeface="Comic Sans MS" panose="030F0902030302020204" pitchFamily="66" charset="0"/>
            </a:endParaRPr>
          </a:p>
        </p:txBody>
      </p:sp>
      <p:sp>
        <p:nvSpPr>
          <p:cNvPr id="10" name="TextBox 9">
            <a:extLst>
              <a:ext uri="{FF2B5EF4-FFF2-40B4-BE49-F238E27FC236}">
                <a16:creationId xmlns:a16="http://schemas.microsoft.com/office/drawing/2014/main" id="{E9691358-2CA8-CE45-B161-7E957016CDBE}"/>
              </a:ext>
            </a:extLst>
          </p:cNvPr>
          <p:cNvSpPr txBox="1"/>
          <p:nvPr/>
        </p:nvSpPr>
        <p:spPr>
          <a:xfrm>
            <a:off x="4251958" y="6021251"/>
            <a:ext cx="3709851" cy="400110"/>
          </a:xfrm>
          <a:prstGeom prst="rect">
            <a:avLst/>
          </a:prstGeom>
          <a:solidFill>
            <a:srgbClr val="FFD966"/>
          </a:solidFill>
          <a:ln w="38100">
            <a:solidFill>
              <a:srgbClr val="7030A0"/>
            </a:solidFill>
          </a:ln>
        </p:spPr>
        <p:txBody>
          <a:bodyPr wrap="square" rtlCol="0">
            <a:spAutoFit/>
          </a:bodyPr>
          <a:lstStyle/>
          <a:p>
            <a:pPr algn="ctr"/>
            <a:r>
              <a:rPr lang="en-US" sz="2000" dirty="0" err="1">
                <a:solidFill>
                  <a:srgbClr val="002060"/>
                </a:solidFill>
                <a:latin typeface="Comic Sans MS" panose="030F0902030302020204" pitchFamily="66" charset="0"/>
              </a:rPr>
              <a:t>Depende</a:t>
            </a:r>
            <a:r>
              <a:rPr lang="en-US" sz="2000" dirty="0">
                <a:solidFill>
                  <a:srgbClr val="002060"/>
                </a:solidFill>
                <a:latin typeface="Comic Sans MS" panose="030F0902030302020204" pitchFamily="66" charset="0"/>
              </a:rPr>
              <a:t> de la </a:t>
            </a:r>
            <a:r>
              <a:rPr lang="en-US" sz="2000" dirty="0" err="1">
                <a:solidFill>
                  <a:srgbClr val="002060"/>
                </a:solidFill>
                <a:latin typeface="Comic Sans MS" panose="030F0902030302020204" pitchFamily="66" charset="0"/>
              </a:rPr>
              <a:t>electricidad</a:t>
            </a:r>
            <a:r>
              <a:rPr lang="en-US" sz="2000" dirty="0">
                <a:solidFill>
                  <a:srgbClr val="002060"/>
                </a:solidFill>
                <a:latin typeface="Comic Sans MS" panose="030F0902030302020204" pitchFamily="66" charset="0"/>
              </a:rPr>
              <a:t> </a:t>
            </a:r>
          </a:p>
        </p:txBody>
      </p:sp>
      <p:sp>
        <p:nvSpPr>
          <p:cNvPr id="11" name="TextBox 10">
            <a:extLst>
              <a:ext uri="{FF2B5EF4-FFF2-40B4-BE49-F238E27FC236}">
                <a16:creationId xmlns:a16="http://schemas.microsoft.com/office/drawing/2014/main" id="{1769D711-2975-3144-A6A5-1ABDAEC5A4E4}"/>
              </a:ext>
            </a:extLst>
          </p:cNvPr>
          <p:cNvSpPr txBox="1"/>
          <p:nvPr/>
        </p:nvSpPr>
        <p:spPr>
          <a:xfrm>
            <a:off x="8275317" y="4872446"/>
            <a:ext cx="3709851" cy="400110"/>
          </a:xfrm>
          <a:prstGeom prst="rect">
            <a:avLst/>
          </a:prstGeom>
          <a:solidFill>
            <a:srgbClr val="FFD966"/>
          </a:solidFill>
          <a:ln w="38100">
            <a:solidFill>
              <a:srgbClr val="7030A0"/>
            </a:solidFill>
          </a:ln>
        </p:spPr>
        <p:txBody>
          <a:bodyPr wrap="square" rtlCol="0">
            <a:spAutoFit/>
          </a:bodyPr>
          <a:lstStyle/>
          <a:p>
            <a:pPr algn="ctr"/>
            <a:r>
              <a:rPr lang="en-US" sz="2000" dirty="0">
                <a:solidFill>
                  <a:srgbClr val="002060"/>
                </a:solidFill>
                <a:latin typeface="Comic Sans MS" panose="030F0902030302020204" pitchFamily="66" charset="0"/>
              </a:rPr>
              <a:t>Las </a:t>
            </a:r>
            <a:r>
              <a:rPr lang="en-US" sz="2000" dirty="0" err="1">
                <a:solidFill>
                  <a:srgbClr val="002060"/>
                </a:solidFill>
                <a:latin typeface="Comic Sans MS" panose="030F0902030302020204" pitchFamily="66" charset="0"/>
              </a:rPr>
              <a:t>páginas</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están</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enumeradas</a:t>
            </a:r>
            <a:endParaRPr lang="en-US" sz="2000" dirty="0">
              <a:solidFill>
                <a:srgbClr val="002060"/>
              </a:solidFill>
              <a:latin typeface="Comic Sans MS" panose="030F0902030302020204" pitchFamily="66" charset="0"/>
            </a:endParaRPr>
          </a:p>
        </p:txBody>
      </p:sp>
      <p:sp>
        <p:nvSpPr>
          <p:cNvPr id="12" name="TextBox 11">
            <a:extLst>
              <a:ext uri="{FF2B5EF4-FFF2-40B4-BE49-F238E27FC236}">
                <a16:creationId xmlns:a16="http://schemas.microsoft.com/office/drawing/2014/main" id="{DB67A6D4-05DF-1F45-BB69-0A1D1D35A919}"/>
              </a:ext>
            </a:extLst>
          </p:cNvPr>
          <p:cNvSpPr txBox="1"/>
          <p:nvPr/>
        </p:nvSpPr>
        <p:spPr>
          <a:xfrm>
            <a:off x="8275317" y="5438261"/>
            <a:ext cx="3709851" cy="400110"/>
          </a:xfrm>
          <a:prstGeom prst="rect">
            <a:avLst/>
          </a:prstGeom>
          <a:solidFill>
            <a:srgbClr val="FFD966"/>
          </a:solidFill>
          <a:ln w="38100">
            <a:solidFill>
              <a:srgbClr val="7030A0"/>
            </a:solidFill>
          </a:ln>
        </p:spPr>
        <p:txBody>
          <a:bodyPr wrap="square" rtlCol="0">
            <a:spAutoFit/>
          </a:bodyPr>
          <a:lstStyle/>
          <a:p>
            <a:pPr algn="ctr"/>
            <a:r>
              <a:rPr lang="en-US" sz="2000" dirty="0">
                <a:solidFill>
                  <a:srgbClr val="002060"/>
                </a:solidFill>
                <a:latin typeface="Comic Sans MS" panose="030F0902030302020204" pitchFamily="66" charset="0"/>
              </a:rPr>
              <a:t>Son </a:t>
            </a:r>
            <a:r>
              <a:rPr lang="en-US" sz="2000" dirty="0" err="1">
                <a:solidFill>
                  <a:srgbClr val="002060"/>
                </a:solidFill>
                <a:latin typeface="Comic Sans MS" panose="030F0902030302020204" pitchFamily="66" charset="0"/>
              </a:rPr>
              <a:t>más</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caros</a:t>
            </a:r>
            <a:endParaRPr lang="en-US" sz="2000" dirty="0">
              <a:solidFill>
                <a:srgbClr val="002060"/>
              </a:solidFill>
              <a:latin typeface="Comic Sans MS" panose="030F0902030302020204" pitchFamily="66" charset="0"/>
            </a:endParaRPr>
          </a:p>
        </p:txBody>
      </p:sp>
      <p:sp>
        <p:nvSpPr>
          <p:cNvPr id="13" name="TextBox 12">
            <a:extLst>
              <a:ext uri="{FF2B5EF4-FFF2-40B4-BE49-F238E27FC236}">
                <a16:creationId xmlns:a16="http://schemas.microsoft.com/office/drawing/2014/main" id="{81FCF320-DE8F-A84D-B1F3-A9741E49F27B}"/>
              </a:ext>
            </a:extLst>
          </p:cNvPr>
          <p:cNvSpPr txBox="1"/>
          <p:nvPr/>
        </p:nvSpPr>
        <p:spPr>
          <a:xfrm>
            <a:off x="8275316" y="6021251"/>
            <a:ext cx="3709851" cy="400110"/>
          </a:xfrm>
          <a:prstGeom prst="rect">
            <a:avLst/>
          </a:prstGeom>
          <a:solidFill>
            <a:srgbClr val="FFD966"/>
          </a:solidFill>
          <a:ln w="38100">
            <a:solidFill>
              <a:srgbClr val="7030A0"/>
            </a:solidFill>
          </a:ln>
        </p:spPr>
        <p:txBody>
          <a:bodyPr wrap="square" rtlCol="0">
            <a:spAutoFit/>
          </a:bodyPr>
          <a:lstStyle/>
          <a:p>
            <a:pPr algn="ctr"/>
            <a:r>
              <a:rPr lang="en-US" sz="2000" dirty="0" err="1">
                <a:solidFill>
                  <a:srgbClr val="002060"/>
                </a:solidFill>
                <a:latin typeface="Comic Sans MS" panose="030F0902030302020204" pitchFamily="66" charset="0"/>
              </a:rPr>
              <a:t>Puedes</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llevar</a:t>
            </a:r>
            <a:r>
              <a:rPr lang="en-US" sz="2000" dirty="0">
                <a:solidFill>
                  <a:srgbClr val="002060"/>
                </a:solidFill>
                <a:latin typeface="Comic Sans MS" panose="030F0902030302020204" pitchFamily="66" charset="0"/>
              </a:rPr>
              <a:t> miles de </a:t>
            </a:r>
            <a:r>
              <a:rPr lang="en-US" sz="2000" dirty="0" err="1">
                <a:solidFill>
                  <a:srgbClr val="002060"/>
                </a:solidFill>
                <a:latin typeface="Comic Sans MS" panose="030F0902030302020204" pitchFamily="66" charset="0"/>
              </a:rPr>
              <a:t>libros</a:t>
            </a:r>
            <a:endParaRPr lang="en-US" sz="2000" dirty="0">
              <a:solidFill>
                <a:srgbClr val="002060"/>
              </a:solidFill>
              <a:latin typeface="Comic Sans MS" panose="030F0902030302020204" pitchFamily="66" charset="0"/>
            </a:endParaRPr>
          </a:p>
        </p:txBody>
      </p:sp>
      <p:sp>
        <p:nvSpPr>
          <p:cNvPr id="23" name="TextBox 22">
            <a:extLst>
              <a:ext uri="{FF2B5EF4-FFF2-40B4-BE49-F238E27FC236}">
                <a16:creationId xmlns:a16="http://schemas.microsoft.com/office/drawing/2014/main" id="{84A7D92C-7D3C-874C-8D2C-B7E71E5BD140}"/>
              </a:ext>
            </a:extLst>
          </p:cNvPr>
          <p:cNvSpPr txBox="1"/>
          <p:nvPr/>
        </p:nvSpPr>
        <p:spPr>
          <a:xfrm>
            <a:off x="2515326" y="223032"/>
            <a:ext cx="7556137" cy="461665"/>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400" b="1" dirty="0" err="1">
                <a:solidFill>
                  <a:srgbClr val="002060"/>
                </a:solidFill>
                <a:latin typeface="Comic Sans MS" panose="030F0902030302020204" pitchFamily="66" charset="0"/>
              </a:rPr>
              <a:t>Choose</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which</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better</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describe</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each</a:t>
            </a:r>
            <a:r>
              <a:rPr lang="fr-FR" sz="2400" b="1" dirty="0">
                <a:solidFill>
                  <a:srgbClr val="002060"/>
                </a:solidFill>
                <a:latin typeface="Comic Sans MS" panose="030F0902030302020204" pitchFamily="66" charset="0"/>
              </a:rPr>
              <a:t> book format</a:t>
            </a:r>
          </a:p>
        </p:txBody>
      </p:sp>
    </p:spTree>
    <p:extLst>
      <p:ext uri="{BB962C8B-B14F-4D97-AF65-F5344CB8AC3E}">
        <p14:creationId xmlns:p14="http://schemas.microsoft.com/office/powerpoint/2010/main" val="331222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CB5EBFD6-DF03-451B-B526-C576794A99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376" y="508036"/>
            <a:ext cx="9588137" cy="2877814"/>
          </a:xfrm>
          <a:prstGeom prst="rect">
            <a:avLst/>
          </a:prstGeom>
        </p:spPr>
      </p:pic>
      <p:sp>
        <p:nvSpPr>
          <p:cNvPr id="5" name="TextBox 4"/>
          <p:cNvSpPr txBox="1"/>
          <p:nvPr/>
        </p:nvSpPr>
        <p:spPr>
          <a:xfrm>
            <a:off x="4177363" y="55933"/>
            <a:ext cx="3984164"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 sz="2800" b="1" dirty="0">
                <a:solidFill>
                  <a:srgbClr val="002060"/>
                </a:solidFill>
                <a:latin typeface="Comic Sans MS" panose="030F0902030302020204" pitchFamily="66" charset="0"/>
              </a:rPr>
              <a:t>Más vocabulario</a:t>
            </a:r>
          </a:p>
        </p:txBody>
      </p:sp>
      <p:sp>
        <p:nvSpPr>
          <p:cNvPr id="6" name="Rectangle 5"/>
          <p:cNvSpPr/>
          <p:nvPr/>
        </p:nvSpPr>
        <p:spPr>
          <a:xfrm>
            <a:off x="989221" y="3872662"/>
            <a:ext cx="6083382" cy="2811282"/>
          </a:xfrm>
          <a:prstGeom prst="rect">
            <a:avLst/>
          </a:prstGeom>
        </p:spPr>
        <p:txBody>
          <a:bodyPr wrap="square">
            <a:spAutoFit/>
          </a:bodyPr>
          <a:lstStyle/>
          <a:p>
            <a:pPr marL="457200" indent="-457200">
              <a:lnSpc>
                <a:spcPct val="150000"/>
              </a:lnSpc>
              <a:buAutoNum type="arabicPeriod"/>
            </a:pPr>
            <a:r>
              <a:rPr lang="es-ES" sz="2000" dirty="0">
                <a:solidFill>
                  <a:srgbClr val="002060"/>
                </a:solidFill>
                <a:latin typeface="Comic Sans MS" panose="030F0902030302020204" pitchFamily="66" charset="0"/>
              </a:rPr>
              <a:t>El almacenamiento de información</a:t>
            </a:r>
          </a:p>
          <a:p>
            <a:pPr marL="457200" indent="-457200">
              <a:lnSpc>
                <a:spcPct val="150000"/>
              </a:lnSpc>
              <a:buAutoNum type="arabicPeriod"/>
            </a:pPr>
            <a:r>
              <a:rPr lang="es-ES" sz="2000" dirty="0">
                <a:solidFill>
                  <a:srgbClr val="002060"/>
                </a:solidFill>
                <a:latin typeface="Comic Sans MS" panose="030F0902030302020204" pitchFamily="66" charset="0"/>
              </a:rPr>
              <a:t>El cansancio</a:t>
            </a:r>
          </a:p>
          <a:p>
            <a:pPr marL="457200" indent="-457200">
              <a:lnSpc>
                <a:spcPct val="150000"/>
              </a:lnSpc>
              <a:buAutoNum type="arabicPeriod"/>
            </a:pPr>
            <a:r>
              <a:rPr lang="es-ES" sz="2000" dirty="0">
                <a:solidFill>
                  <a:srgbClr val="002060"/>
                </a:solidFill>
                <a:latin typeface="Comic Sans MS" panose="030F0902030302020204" pitchFamily="66" charset="0"/>
              </a:rPr>
              <a:t>Es muy cansado</a:t>
            </a:r>
          </a:p>
          <a:p>
            <a:pPr marL="457200" indent="-457200">
              <a:lnSpc>
                <a:spcPct val="150000"/>
              </a:lnSpc>
              <a:buAutoNum type="arabicPeriod"/>
            </a:pPr>
            <a:r>
              <a:rPr lang="es-ES" sz="2000" dirty="0">
                <a:solidFill>
                  <a:srgbClr val="002060"/>
                </a:solidFill>
                <a:latin typeface="Comic Sans MS" panose="030F0902030302020204" pitchFamily="66" charset="0"/>
              </a:rPr>
              <a:t>En un pequeño espacio</a:t>
            </a:r>
          </a:p>
          <a:p>
            <a:pPr marL="457200" indent="-457200">
              <a:lnSpc>
                <a:spcPct val="150000"/>
              </a:lnSpc>
              <a:buAutoNum type="arabicPeriod"/>
            </a:pPr>
            <a:r>
              <a:rPr lang="es-ES" sz="2000" dirty="0">
                <a:solidFill>
                  <a:srgbClr val="002060"/>
                </a:solidFill>
                <a:latin typeface="Comic Sans MS" panose="030F0902030302020204" pitchFamily="66" charset="0"/>
              </a:rPr>
              <a:t>Una ventaja</a:t>
            </a:r>
          </a:p>
          <a:p>
            <a:pPr marL="457200" indent="-457200">
              <a:lnSpc>
                <a:spcPct val="150000"/>
              </a:lnSpc>
              <a:buAutoNum type="arabicPeriod"/>
            </a:pPr>
            <a:r>
              <a:rPr lang="es-ES" sz="2000" dirty="0">
                <a:solidFill>
                  <a:srgbClr val="002060"/>
                </a:solidFill>
                <a:latin typeface="Comic Sans MS" panose="030F0902030302020204" pitchFamily="66" charset="0"/>
              </a:rPr>
              <a:t>6. Una desventaja			</a:t>
            </a:r>
          </a:p>
        </p:txBody>
      </p:sp>
      <p:sp>
        <p:nvSpPr>
          <p:cNvPr id="7" name="Rectangle 6">
            <a:extLst>
              <a:ext uri="{FF2B5EF4-FFF2-40B4-BE49-F238E27FC236}">
                <a16:creationId xmlns:a16="http://schemas.microsoft.com/office/drawing/2014/main" id="{FD91B695-E0AC-AB49-A03A-F9390861AEF9}"/>
              </a:ext>
            </a:extLst>
          </p:cNvPr>
          <p:cNvSpPr/>
          <p:nvPr/>
        </p:nvSpPr>
        <p:spPr>
          <a:xfrm>
            <a:off x="7072603" y="3872662"/>
            <a:ext cx="3773125" cy="2811282"/>
          </a:xfrm>
          <a:prstGeom prst="rect">
            <a:avLst/>
          </a:prstGeom>
        </p:spPr>
        <p:txBody>
          <a:bodyPr wrap="square">
            <a:spAutoFit/>
          </a:bodyPr>
          <a:lstStyle/>
          <a:p>
            <a:pPr>
              <a:lnSpc>
                <a:spcPct val="150000"/>
              </a:lnSpc>
            </a:pPr>
            <a:r>
              <a:rPr lang="es-ES" sz="2000" dirty="0">
                <a:solidFill>
                  <a:srgbClr val="002060"/>
                </a:solidFill>
                <a:latin typeface="Comic Sans MS" panose="030F0902030302020204" pitchFamily="66" charset="0"/>
              </a:rPr>
              <a:t>a. </a:t>
            </a:r>
            <a:r>
              <a:rPr lang="es-ES" sz="2000" dirty="0" err="1">
                <a:solidFill>
                  <a:srgbClr val="002060"/>
                </a:solidFill>
                <a:latin typeface="Comic Sans MS" panose="030F0902030302020204" pitchFamily="66" charset="0"/>
              </a:rPr>
              <a:t>an</a:t>
            </a:r>
            <a:r>
              <a:rPr lang="es-ES" sz="2000" dirty="0">
                <a:solidFill>
                  <a:srgbClr val="002060"/>
                </a:solidFill>
                <a:latin typeface="Comic Sans MS" panose="030F0902030302020204" pitchFamily="66" charset="0"/>
              </a:rPr>
              <a:t> </a:t>
            </a:r>
            <a:r>
              <a:rPr lang="es-ES" sz="2000" dirty="0" err="1">
                <a:solidFill>
                  <a:srgbClr val="002060"/>
                </a:solidFill>
                <a:latin typeface="Comic Sans MS" panose="030F0902030302020204" pitchFamily="66" charset="0"/>
              </a:rPr>
              <a:t>advantage</a:t>
            </a:r>
            <a:endParaRPr lang="es-ES" sz="2000" dirty="0">
              <a:solidFill>
                <a:srgbClr val="002060"/>
              </a:solidFill>
              <a:latin typeface="Comic Sans MS" panose="030F0902030302020204" pitchFamily="66" charset="0"/>
            </a:endParaRPr>
          </a:p>
          <a:p>
            <a:pPr>
              <a:lnSpc>
                <a:spcPct val="150000"/>
              </a:lnSpc>
            </a:pPr>
            <a:r>
              <a:rPr lang="es-ES" sz="2000" dirty="0">
                <a:solidFill>
                  <a:srgbClr val="002060"/>
                </a:solidFill>
                <a:latin typeface="Comic Sans MS" panose="030F0902030302020204" pitchFamily="66" charset="0"/>
              </a:rPr>
              <a:t>b. a </a:t>
            </a:r>
            <a:r>
              <a:rPr lang="es-ES" sz="2000" dirty="0" err="1">
                <a:solidFill>
                  <a:srgbClr val="002060"/>
                </a:solidFill>
                <a:latin typeface="Comic Sans MS" panose="030F0902030302020204" pitchFamily="66" charset="0"/>
              </a:rPr>
              <a:t>disadvantage</a:t>
            </a:r>
            <a:endParaRPr lang="es-ES" sz="2000" dirty="0">
              <a:solidFill>
                <a:srgbClr val="002060"/>
              </a:solidFill>
              <a:latin typeface="Comic Sans MS" panose="030F0902030302020204" pitchFamily="66" charset="0"/>
            </a:endParaRPr>
          </a:p>
          <a:p>
            <a:pPr>
              <a:lnSpc>
                <a:spcPct val="150000"/>
              </a:lnSpc>
            </a:pPr>
            <a:r>
              <a:rPr lang="es-ES" sz="2000" dirty="0">
                <a:solidFill>
                  <a:srgbClr val="002060"/>
                </a:solidFill>
                <a:latin typeface="Comic Sans MS" panose="030F0902030302020204" pitchFamily="66" charset="0"/>
              </a:rPr>
              <a:t>c. </a:t>
            </a:r>
            <a:r>
              <a:rPr lang="es-ES" sz="2000" dirty="0" err="1">
                <a:solidFill>
                  <a:srgbClr val="002060"/>
                </a:solidFill>
                <a:latin typeface="Comic Sans MS" panose="030F0902030302020204" pitchFamily="66" charset="0"/>
              </a:rPr>
              <a:t>the</a:t>
            </a:r>
            <a:r>
              <a:rPr lang="es-ES" sz="2000" dirty="0">
                <a:solidFill>
                  <a:srgbClr val="002060"/>
                </a:solidFill>
                <a:latin typeface="Comic Sans MS" panose="030F0902030302020204" pitchFamily="66" charset="0"/>
              </a:rPr>
              <a:t> </a:t>
            </a:r>
            <a:r>
              <a:rPr lang="es-ES" sz="2000" dirty="0" err="1">
                <a:solidFill>
                  <a:srgbClr val="002060"/>
                </a:solidFill>
                <a:latin typeface="Comic Sans MS" panose="030F0902030302020204" pitchFamily="66" charset="0"/>
              </a:rPr>
              <a:t>tiredness</a:t>
            </a:r>
            <a:endParaRPr lang="es-ES" sz="2000" dirty="0">
              <a:solidFill>
                <a:srgbClr val="002060"/>
              </a:solidFill>
              <a:latin typeface="Comic Sans MS" panose="030F0902030302020204" pitchFamily="66" charset="0"/>
            </a:endParaRPr>
          </a:p>
          <a:p>
            <a:pPr>
              <a:lnSpc>
                <a:spcPct val="150000"/>
              </a:lnSpc>
            </a:pPr>
            <a:r>
              <a:rPr lang="es-ES" sz="2000" dirty="0">
                <a:solidFill>
                  <a:srgbClr val="002060"/>
                </a:solidFill>
                <a:latin typeface="Comic Sans MS" panose="030F0902030302020204" pitchFamily="66" charset="0"/>
              </a:rPr>
              <a:t>d. </a:t>
            </a:r>
            <a:r>
              <a:rPr lang="es-ES" sz="2000" dirty="0" err="1">
                <a:solidFill>
                  <a:srgbClr val="002060"/>
                </a:solidFill>
                <a:latin typeface="Comic Sans MS" panose="030F0902030302020204" pitchFamily="66" charset="0"/>
              </a:rPr>
              <a:t>the</a:t>
            </a:r>
            <a:r>
              <a:rPr lang="es-ES" sz="2000" dirty="0">
                <a:solidFill>
                  <a:srgbClr val="002060"/>
                </a:solidFill>
                <a:latin typeface="Comic Sans MS" panose="030F0902030302020204" pitchFamily="66" charset="0"/>
              </a:rPr>
              <a:t> </a:t>
            </a:r>
            <a:r>
              <a:rPr lang="es-ES" sz="2000" dirty="0" err="1">
                <a:solidFill>
                  <a:srgbClr val="002060"/>
                </a:solidFill>
                <a:latin typeface="Comic Sans MS" panose="030F0902030302020204" pitchFamily="66" charset="0"/>
              </a:rPr>
              <a:t>storage</a:t>
            </a:r>
            <a:r>
              <a:rPr lang="es-ES" sz="2000" dirty="0">
                <a:solidFill>
                  <a:srgbClr val="002060"/>
                </a:solidFill>
                <a:latin typeface="Comic Sans MS" panose="030F0902030302020204" pitchFamily="66" charset="0"/>
              </a:rPr>
              <a:t> of </a:t>
            </a:r>
            <a:r>
              <a:rPr lang="es-ES" sz="2000" dirty="0" err="1">
                <a:solidFill>
                  <a:srgbClr val="002060"/>
                </a:solidFill>
                <a:latin typeface="Comic Sans MS" panose="030F0902030302020204" pitchFamily="66" charset="0"/>
              </a:rPr>
              <a:t>information</a:t>
            </a:r>
            <a:endParaRPr lang="es-ES" sz="2000" dirty="0">
              <a:solidFill>
                <a:srgbClr val="002060"/>
              </a:solidFill>
              <a:latin typeface="Comic Sans MS" panose="030F0902030302020204" pitchFamily="66" charset="0"/>
            </a:endParaRPr>
          </a:p>
          <a:p>
            <a:pPr>
              <a:lnSpc>
                <a:spcPct val="150000"/>
              </a:lnSpc>
            </a:pPr>
            <a:r>
              <a:rPr lang="es-ES" sz="2000" dirty="0">
                <a:solidFill>
                  <a:srgbClr val="002060"/>
                </a:solidFill>
                <a:latin typeface="Comic Sans MS" panose="030F0902030302020204" pitchFamily="66" charset="0"/>
              </a:rPr>
              <a:t>e. in a </a:t>
            </a:r>
            <a:r>
              <a:rPr lang="es-ES" sz="2000" dirty="0" err="1">
                <a:solidFill>
                  <a:srgbClr val="002060"/>
                </a:solidFill>
                <a:latin typeface="Comic Sans MS" panose="030F0902030302020204" pitchFamily="66" charset="0"/>
              </a:rPr>
              <a:t>little</a:t>
            </a:r>
            <a:r>
              <a:rPr lang="es-ES" sz="2000" dirty="0">
                <a:solidFill>
                  <a:srgbClr val="002060"/>
                </a:solidFill>
                <a:latin typeface="Comic Sans MS" panose="030F0902030302020204" pitchFamily="66" charset="0"/>
              </a:rPr>
              <a:t> </a:t>
            </a:r>
            <a:r>
              <a:rPr lang="es-ES" sz="2000" dirty="0" err="1">
                <a:solidFill>
                  <a:srgbClr val="002060"/>
                </a:solidFill>
                <a:latin typeface="Comic Sans MS" panose="030F0902030302020204" pitchFamily="66" charset="0"/>
              </a:rPr>
              <a:t>space</a:t>
            </a:r>
            <a:endParaRPr lang="es-ES" sz="2000" dirty="0">
              <a:solidFill>
                <a:srgbClr val="002060"/>
              </a:solidFill>
              <a:latin typeface="Comic Sans MS" panose="030F0902030302020204" pitchFamily="66" charset="0"/>
            </a:endParaRPr>
          </a:p>
          <a:p>
            <a:pPr>
              <a:lnSpc>
                <a:spcPct val="150000"/>
              </a:lnSpc>
            </a:pPr>
            <a:r>
              <a:rPr lang="es-ES" sz="2000" dirty="0">
                <a:solidFill>
                  <a:srgbClr val="002060"/>
                </a:solidFill>
                <a:latin typeface="Comic Sans MS" panose="030F0902030302020204" pitchFamily="66" charset="0"/>
              </a:rPr>
              <a:t>f. </a:t>
            </a:r>
            <a:r>
              <a:rPr lang="es-ES" sz="2000" dirty="0" err="1">
                <a:solidFill>
                  <a:srgbClr val="002060"/>
                </a:solidFill>
                <a:latin typeface="Comic Sans MS" panose="030F0902030302020204" pitchFamily="66" charset="0"/>
              </a:rPr>
              <a:t>it’s</a:t>
            </a:r>
            <a:r>
              <a:rPr lang="es-ES" sz="2000" dirty="0">
                <a:solidFill>
                  <a:srgbClr val="002060"/>
                </a:solidFill>
                <a:latin typeface="Comic Sans MS" panose="030F0902030302020204" pitchFamily="66" charset="0"/>
              </a:rPr>
              <a:t> </a:t>
            </a:r>
            <a:r>
              <a:rPr lang="es-ES" sz="2000" dirty="0" err="1">
                <a:solidFill>
                  <a:srgbClr val="002060"/>
                </a:solidFill>
                <a:latin typeface="Comic Sans MS" panose="030F0902030302020204" pitchFamily="66" charset="0"/>
              </a:rPr>
              <a:t>very</a:t>
            </a:r>
            <a:r>
              <a:rPr lang="es-ES" sz="2000" dirty="0">
                <a:solidFill>
                  <a:srgbClr val="002060"/>
                </a:solidFill>
                <a:latin typeface="Comic Sans MS" panose="030F0902030302020204" pitchFamily="66" charset="0"/>
              </a:rPr>
              <a:t> </a:t>
            </a:r>
            <a:r>
              <a:rPr lang="es-ES" sz="2000" dirty="0" err="1">
                <a:solidFill>
                  <a:srgbClr val="002060"/>
                </a:solidFill>
                <a:latin typeface="Comic Sans MS" panose="030F0902030302020204" pitchFamily="66" charset="0"/>
              </a:rPr>
              <a:t>tiring</a:t>
            </a:r>
            <a:endParaRPr lang="es-ES" sz="2000" dirty="0">
              <a:solidFill>
                <a:srgbClr val="002060"/>
              </a:solidFill>
              <a:latin typeface="Comic Sans MS" panose="030F0902030302020204" pitchFamily="66" charset="0"/>
            </a:endParaRPr>
          </a:p>
        </p:txBody>
      </p:sp>
      <p:sp>
        <p:nvSpPr>
          <p:cNvPr id="8" name="TextBox 7">
            <a:extLst>
              <a:ext uri="{FF2B5EF4-FFF2-40B4-BE49-F238E27FC236}">
                <a16:creationId xmlns:a16="http://schemas.microsoft.com/office/drawing/2014/main" id="{465E45F8-8EFB-424F-97AD-051D2D8B924F}"/>
              </a:ext>
            </a:extLst>
          </p:cNvPr>
          <p:cNvSpPr txBox="1"/>
          <p:nvPr/>
        </p:nvSpPr>
        <p:spPr>
          <a:xfrm>
            <a:off x="4997563" y="3304240"/>
            <a:ext cx="2343762"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 sz="2800" b="1" dirty="0">
                <a:solidFill>
                  <a:srgbClr val="002060"/>
                </a:solidFill>
                <a:latin typeface="Comic Sans MS" panose="030F0902030302020204" pitchFamily="66" charset="0"/>
              </a:rPr>
              <a:t>Match up</a:t>
            </a:r>
          </a:p>
        </p:txBody>
      </p:sp>
    </p:spTree>
    <p:extLst>
      <p:ext uri="{BB962C8B-B14F-4D97-AF65-F5344CB8AC3E}">
        <p14:creationId xmlns:p14="http://schemas.microsoft.com/office/powerpoint/2010/main" val="135683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02C2-111F-2D4B-983A-2CAF593F6E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1" y="1329582"/>
            <a:ext cx="5917474" cy="2908300"/>
          </a:xfrm>
          <a:prstGeom prst="rect">
            <a:avLst/>
          </a:prstGeom>
        </p:spPr>
      </p:pic>
      <p:pic>
        <p:nvPicPr>
          <p:cNvPr id="7" name="Picture 6">
            <a:extLst>
              <a:ext uri="{FF2B5EF4-FFF2-40B4-BE49-F238E27FC236}">
                <a16:creationId xmlns:a16="http://schemas.microsoft.com/office/drawing/2014/main" id="{17D7931D-251E-0E49-BF6C-FAD3BAD300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4121" y="1329582"/>
            <a:ext cx="5791200" cy="2895600"/>
          </a:xfrm>
          <a:prstGeom prst="rect">
            <a:avLst/>
          </a:prstGeom>
        </p:spPr>
      </p:pic>
      <p:sp>
        <p:nvSpPr>
          <p:cNvPr id="10" name="TextBox 9">
            <a:extLst>
              <a:ext uri="{FF2B5EF4-FFF2-40B4-BE49-F238E27FC236}">
                <a16:creationId xmlns:a16="http://schemas.microsoft.com/office/drawing/2014/main" id="{D205049B-90B9-C249-AF11-F843A7C617D4}"/>
              </a:ext>
            </a:extLst>
          </p:cNvPr>
          <p:cNvSpPr txBox="1"/>
          <p:nvPr/>
        </p:nvSpPr>
        <p:spPr>
          <a:xfrm>
            <a:off x="222068" y="4650378"/>
            <a:ext cx="3918858" cy="1887953"/>
          </a:xfrm>
          <a:prstGeom prst="rect">
            <a:avLst/>
          </a:prstGeom>
          <a:noFill/>
        </p:spPr>
        <p:txBody>
          <a:bodyPr wrap="square" rtlCol="0">
            <a:spAutoFit/>
          </a:bodyPr>
          <a:lstStyle/>
          <a:p>
            <a:pPr>
              <a:lnSpc>
                <a:spcPct val="150000"/>
              </a:lnSpc>
            </a:pPr>
            <a:r>
              <a:rPr lang="en-US" sz="2000" b="1" dirty="0">
                <a:solidFill>
                  <a:srgbClr val="002060"/>
                </a:solidFill>
                <a:latin typeface="Comic Sans MS" panose="030F0902030302020204" pitchFamily="66" charset="0"/>
              </a:rPr>
              <a:t>What she likes reading?:</a:t>
            </a:r>
          </a:p>
          <a:p>
            <a:pPr>
              <a:lnSpc>
                <a:spcPct val="150000"/>
              </a:lnSpc>
            </a:pPr>
            <a:r>
              <a:rPr lang="en-US" sz="2000" b="1" dirty="0">
                <a:solidFill>
                  <a:srgbClr val="002060"/>
                </a:solidFill>
                <a:latin typeface="Comic Sans MS" panose="030F0902030302020204" pitchFamily="66" charset="0"/>
              </a:rPr>
              <a:t>How often?:</a:t>
            </a:r>
          </a:p>
          <a:p>
            <a:pPr>
              <a:lnSpc>
                <a:spcPct val="150000"/>
              </a:lnSpc>
            </a:pPr>
            <a:r>
              <a:rPr lang="en-US" sz="2000" b="1" dirty="0">
                <a:solidFill>
                  <a:srgbClr val="002060"/>
                </a:solidFill>
                <a:latin typeface="Comic Sans MS" panose="030F0902030302020204" pitchFamily="66" charset="0"/>
              </a:rPr>
              <a:t>Preferred format:</a:t>
            </a:r>
          </a:p>
          <a:p>
            <a:pPr>
              <a:lnSpc>
                <a:spcPct val="150000"/>
              </a:lnSpc>
            </a:pPr>
            <a:r>
              <a:rPr lang="en-US" sz="2000" b="1" dirty="0">
                <a:solidFill>
                  <a:srgbClr val="002060"/>
                </a:solidFill>
                <a:latin typeface="Comic Sans MS" panose="030F0902030302020204" pitchFamily="66" charset="0"/>
              </a:rPr>
              <a:t>Reason:</a:t>
            </a:r>
          </a:p>
        </p:txBody>
      </p:sp>
      <p:sp>
        <p:nvSpPr>
          <p:cNvPr id="11" name="TextBox 10">
            <a:extLst>
              <a:ext uri="{FF2B5EF4-FFF2-40B4-BE49-F238E27FC236}">
                <a16:creationId xmlns:a16="http://schemas.microsoft.com/office/drawing/2014/main" id="{FB7FEC85-3522-4042-B6FD-A641FE0CDDA5}"/>
              </a:ext>
            </a:extLst>
          </p:cNvPr>
          <p:cNvSpPr txBox="1"/>
          <p:nvPr/>
        </p:nvSpPr>
        <p:spPr>
          <a:xfrm>
            <a:off x="6294122" y="4650378"/>
            <a:ext cx="3918858" cy="1887953"/>
          </a:xfrm>
          <a:prstGeom prst="rect">
            <a:avLst/>
          </a:prstGeom>
          <a:noFill/>
        </p:spPr>
        <p:txBody>
          <a:bodyPr wrap="square" rtlCol="0">
            <a:spAutoFit/>
          </a:bodyPr>
          <a:lstStyle/>
          <a:p>
            <a:pPr>
              <a:lnSpc>
                <a:spcPct val="150000"/>
              </a:lnSpc>
            </a:pPr>
            <a:r>
              <a:rPr lang="en-US" sz="2000" b="1" dirty="0">
                <a:solidFill>
                  <a:srgbClr val="002060"/>
                </a:solidFill>
                <a:latin typeface="Comic Sans MS" panose="030F0902030302020204" pitchFamily="66" charset="0"/>
              </a:rPr>
              <a:t>What he likes reading?:</a:t>
            </a:r>
          </a:p>
          <a:p>
            <a:pPr>
              <a:lnSpc>
                <a:spcPct val="150000"/>
              </a:lnSpc>
            </a:pPr>
            <a:r>
              <a:rPr lang="en-US" sz="2000" b="1" dirty="0">
                <a:solidFill>
                  <a:srgbClr val="002060"/>
                </a:solidFill>
                <a:latin typeface="Comic Sans MS" panose="030F0902030302020204" pitchFamily="66" charset="0"/>
              </a:rPr>
              <a:t>How often?:</a:t>
            </a:r>
          </a:p>
          <a:p>
            <a:pPr>
              <a:lnSpc>
                <a:spcPct val="150000"/>
              </a:lnSpc>
            </a:pPr>
            <a:r>
              <a:rPr lang="en-US" sz="2000" b="1" dirty="0">
                <a:solidFill>
                  <a:srgbClr val="002060"/>
                </a:solidFill>
                <a:latin typeface="Comic Sans MS" panose="030F0902030302020204" pitchFamily="66" charset="0"/>
              </a:rPr>
              <a:t>Preferred format:</a:t>
            </a:r>
          </a:p>
          <a:p>
            <a:pPr>
              <a:lnSpc>
                <a:spcPct val="150000"/>
              </a:lnSpc>
            </a:pPr>
            <a:r>
              <a:rPr lang="en-US" sz="2000" b="1" dirty="0">
                <a:solidFill>
                  <a:srgbClr val="002060"/>
                </a:solidFill>
                <a:latin typeface="Comic Sans MS" panose="030F0902030302020204" pitchFamily="66" charset="0"/>
              </a:rPr>
              <a:t>Reason:</a:t>
            </a:r>
          </a:p>
        </p:txBody>
      </p:sp>
      <p:sp>
        <p:nvSpPr>
          <p:cNvPr id="12" name="TextBox 11">
            <a:extLst>
              <a:ext uri="{FF2B5EF4-FFF2-40B4-BE49-F238E27FC236}">
                <a16:creationId xmlns:a16="http://schemas.microsoft.com/office/drawing/2014/main" id="{41090620-3D73-8C43-BEF2-090E55BCA443}"/>
              </a:ext>
            </a:extLst>
          </p:cNvPr>
          <p:cNvSpPr txBox="1"/>
          <p:nvPr/>
        </p:nvSpPr>
        <p:spPr>
          <a:xfrm>
            <a:off x="2239012" y="455422"/>
            <a:ext cx="8110219" cy="461665"/>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400" b="1" dirty="0">
                <a:solidFill>
                  <a:srgbClr val="002060"/>
                </a:solidFill>
                <a:latin typeface="Comic Sans MS" panose="030F0902030302020204" pitchFamily="66" charset="0"/>
              </a:rPr>
              <a:t>Lee los </a:t>
            </a:r>
            <a:r>
              <a:rPr lang="fr-FR" sz="2400" b="1" dirty="0" err="1">
                <a:solidFill>
                  <a:srgbClr val="002060"/>
                </a:solidFill>
                <a:latin typeface="Comic Sans MS" panose="030F0902030302020204" pitchFamily="66" charset="0"/>
              </a:rPr>
              <a:t>textos</a:t>
            </a:r>
            <a:r>
              <a:rPr lang="fr-FR" sz="2400" b="1" dirty="0">
                <a:solidFill>
                  <a:srgbClr val="002060"/>
                </a:solidFill>
                <a:latin typeface="Comic Sans MS" panose="030F0902030302020204" pitchFamily="66" charset="0"/>
              </a:rPr>
              <a:t> y </a:t>
            </a:r>
            <a:r>
              <a:rPr lang="fr-FR" sz="2400" b="1" dirty="0" err="1">
                <a:solidFill>
                  <a:srgbClr val="002060"/>
                </a:solidFill>
                <a:latin typeface="Comic Sans MS" panose="030F0902030302020204" pitchFamily="66" charset="0"/>
              </a:rPr>
              <a:t>responde</a:t>
            </a:r>
            <a:r>
              <a:rPr lang="fr-FR" sz="2400" b="1" dirty="0">
                <a:solidFill>
                  <a:srgbClr val="002060"/>
                </a:solidFill>
                <a:latin typeface="Comic Sans MS" panose="030F0902030302020204" pitchFamily="66" charset="0"/>
              </a:rPr>
              <a:t> a las </a:t>
            </a:r>
            <a:r>
              <a:rPr lang="fr-FR" sz="2400" b="1" dirty="0" err="1">
                <a:solidFill>
                  <a:srgbClr val="002060"/>
                </a:solidFill>
                <a:latin typeface="Comic Sans MS" panose="030F0902030302020204" pitchFamily="66" charset="0"/>
              </a:rPr>
              <a:t>preguntas</a:t>
            </a:r>
            <a:r>
              <a:rPr lang="fr-FR" sz="2400" b="1" dirty="0">
                <a:solidFill>
                  <a:srgbClr val="002060"/>
                </a:solidFill>
                <a:latin typeface="Comic Sans MS" panose="030F0902030302020204" pitchFamily="66" charset="0"/>
              </a:rPr>
              <a:t> en </a:t>
            </a:r>
            <a:r>
              <a:rPr lang="fr-FR" sz="2400" b="1" dirty="0" err="1">
                <a:solidFill>
                  <a:srgbClr val="002060"/>
                </a:solidFill>
                <a:latin typeface="Comic Sans MS" panose="030F0902030302020204" pitchFamily="66" charset="0"/>
              </a:rPr>
              <a:t>inglés</a:t>
            </a:r>
            <a:endParaRPr lang="fr-FR" sz="2400" b="1" dirty="0">
              <a:solidFill>
                <a:srgbClr val="002060"/>
              </a:solidFill>
              <a:latin typeface="Comic Sans MS" panose="030F0902030302020204" pitchFamily="66" charset="0"/>
            </a:endParaRPr>
          </a:p>
        </p:txBody>
      </p:sp>
    </p:spTree>
    <p:extLst>
      <p:ext uri="{BB962C8B-B14F-4D97-AF65-F5344CB8AC3E}">
        <p14:creationId xmlns:p14="http://schemas.microsoft.com/office/powerpoint/2010/main" val="3036141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F7B177-F446-3F49-A7A9-D3EBD09EA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769" y="116334"/>
            <a:ext cx="10567852" cy="4481791"/>
          </a:xfrm>
          <a:prstGeom prst="rect">
            <a:avLst/>
          </a:prstGeom>
        </p:spPr>
      </p:pic>
      <p:sp>
        <p:nvSpPr>
          <p:cNvPr id="6" name="TextBox 5">
            <a:extLst>
              <a:ext uri="{FF2B5EF4-FFF2-40B4-BE49-F238E27FC236}">
                <a16:creationId xmlns:a16="http://schemas.microsoft.com/office/drawing/2014/main" id="{0AB31110-BAFB-D640-87B9-FF2D4C750797}"/>
              </a:ext>
            </a:extLst>
          </p:cNvPr>
          <p:cNvSpPr txBox="1"/>
          <p:nvPr/>
        </p:nvSpPr>
        <p:spPr>
          <a:xfrm>
            <a:off x="2188480" y="4506687"/>
            <a:ext cx="7758431" cy="461665"/>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400" b="1" dirty="0" err="1">
                <a:solidFill>
                  <a:srgbClr val="002060"/>
                </a:solidFill>
                <a:latin typeface="Comic Sans MS" panose="030F0902030302020204" pitchFamily="66" charset="0"/>
              </a:rPr>
              <a:t>Busca</a:t>
            </a:r>
            <a:r>
              <a:rPr lang="fr-FR" sz="2400" b="1" dirty="0">
                <a:solidFill>
                  <a:srgbClr val="002060"/>
                </a:solidFill>
                <a:latin typeface="Comic Sans MS" panose="030F0902030302020204" pitchFamily="66" charset="0"/>
              </a:rPr>
              <a:t> los </a:t>
            </a:r>
            <a:r>
              <a:rPr lang="fr-FR" sz="2400" b="1" dirty="0" err="1">
                <a:solidFill>
                  <a:srgbClr val="002060"/>
                </a:solidFill>
                <a:latin typeface="Comic Sans MS" panose="030F0902030302020204" pitchFamily="66" charset="0"/>
              </a:rPr>
              <a:t>sinónimos</a:t>
            </a:r>
            <a:r>
              <a:rPr lang="fr-FR" sz="2400" b="1" dirty="0">
                <a:solidFill>
                  <a:srgbClr val="002060"/>
                </a:solidFill>
                <a:latin typeface="Comic Sans MS" panose="030F0902030302020204" pitchFamily="66" charset="0"/>
              </a:rPr>
              <a:t> para </a:t>
            </a:r>
            <a:r>
              <a:rPr lang="fr-FR" sz="2400" b="1" dirty="0" err="1">
                <a:solidFill>
                  <a:srgbClr val="002060"/>
                </a:solidFill>
                <a:latin typeface="Comic Sans MS" panose="030F0902030302020204" pitchFamily="66" charset="0"/>
              </a:rPr>
              <a:t>estas</a:t>
            </a:r>
            <a:r>
              <a:rPr lang="fr-FR" sz="2400" b="1" dirty="0">
                <a:solidFill>
                  <a:srgbClr val="002060"/>
                </a:solidFill>
                <a:latin typeface="Comic Sans MS" panose="030F0902030302020204" pitchFamily="66" charset="0"/>
              </a:rPr>
              <a:t> frases en el texto</a:t>
            </a:r>
          </a:p>
        </p:txBody>
      </p:sp>
      <p:sp>
        <p:nvSpPr>
          <p:cNvPr id="10" name="TextBox 9">
            <a:extLst>
              <a:ext uri="{FF2B5EF4-FFF2-40B4-BE49-F238E27FC236}">
                <a16:creationId xmlns:a16="http://schemas.microsoft.com/office/drawing/2014/main" id="{0695B706-9096-C042-B4D9-CE0EF9620E6E}"/>
              </a:ext>
            </a:extLst>
          </p:cNvPr>
          <p:cNvSpPr txBox="1"/>
          <p:nvPr/>
        </p:nvSpPr>
        <p:spPr>
          <a:xfrm>
            <a:off x="148046" y="5125568"/>
            <a:ext cx="5577840" cy="1359603"/>
          </a:xfrm>
          <a:prstGeom prst="rect">
            <a:avLst/>
          </a:prstGeom>
          <a:noFill/>
        </p:spPr>
        <p:txBody>
          <a:bodyPr wrap="square" rtlCol="0">
            <a:spAutoFit/>
          </a:bodyPr>
          <a:lstStyle/>
          <a:p>
            <a:pPr marL="342900" indent="-342900">
              <a:lnSpc>
                <a:spcPct val="150000"/>
              </a:lnSpc>
              <a:buAutoNum type="arabicPeriod"/>
            </a:pPr>
            <a:r>
              <a:rPr lang="en-US" sz="1900" dirty="0">
                <a:solidFill>
                  <a:srgbClr val="002060"/>
                </a:solidFill>
                <a:latin typeface="Comic Sans MS" panose="030F0902030302020204" pitchFamily="66" charset="0"/>
              </a:rPr>
              <a:t>Protege el </a:t>
            </a:r>
            <a:r>
              <a:rPr lang="en-US" sz="1900" dirty="0" err="1">
                <a:solidFill>
                  <a:srgbClr val="002060"/>
                </a:solidFill>
                <a:latin typeface="Comic Sans MS" panose="030F0902030302020204" pitchFamily="66" charset="0"/>
              </a:rPr>
              <a:t>planeta</a:t>
            </a:r>
            <a:r>
              <a:rPr lang="en-US" sz="1900" dirty="0">
                <a:solidFill>
                  <a:srgbClr val="002060"/>
                </a:solidFill>
                <a:latin typeface="Comic Sans MS" panose="030F0902030302020204" pitchFamily="66" charset="0"/>
              </a:rPr>
              <a:t>, </a:t>
            </a:r>
            <a:r>
              <a:rPr lang="en-US" sz="1900" dirty="0" err="1">
                <a:solidFill>
                  <a:srgbClr val="002060"/>
                </a:solidFill>
                <a:latin typeface="Comic Sans MS" panose="030F0902030302020204" pitchFamily="66" charset="0"/>
              </a:rPr>
              <a:t>ya</a:t>
            </a:r>
            <a:r>
              <a:rPr lang="en-US" sz="1900" dirty="0">
                <a:solidFill>
                  <a:srgbClr val="002060"/>
                </a:solidFill>
                <a:latin typeface="Comic Sans MS" panose="030F0902030302020204" pitchFamily="66" charset="0"/>
              </a:rPr>
              <a:t> que no </a:t>
            </a:r>
            <a:r>
              <a:rPr lang="en-US" sz="1900" dirty="0" err="1">
                <a:solidFill>
                  <a:srgbClr val="002060"/>
                </a:solidFill>
                <a:latin typeface="Comic Sans MS" panose="030F0902030302020204" pitchFamily="66" charset="0"/>
              </a:rPr>
              <a:t>malgasta</a:t>
            </a:r>
            <a:r>
              <a:rPr lang="en-US" sz="1900" dirty="0">
                <a:solidFill>
                  <a:srgbClr val="002060"/>
                </a:solidFill>
                <a:latin typeface="Comic Sans MS" panose="030F0902030302020204" pitchFamily="66" charset="0"/>
              </a:rPr>
              <a:t> </a:t>
            </a:r>
            <a:r>
              <a:rPr lang="en-US" sz="1900" dirty="0" err="1">
                <a:solidFill>
                  <a:srgbClr val="002060"/>
                </a:solidFill>
                <a:latin typeface="Comic Sans MS" panose="030F0902030302020204" pitchFamily="66" charset="0"/>
              </a:rPr>
              <a:t>papel</a:t>
            </a:r>
            <a:r>
              <a:rPr lang="en-US" sz="1900" dirty="0">
                <a:solidFill>
                  <a:srgbClr val="002060"/>
                </a:solidFill>
                <a:latin typeface="Comic Sans MS" panose="030F0902030302020204" pitchFamily="66" charset="0"/>
              </a:rPr>
              <a:t>.</a:t>
            </a:r>
          </a:p>
          <a:p>
            <a:pPr marL="342900" indent="-342900">
              <a:lnSpc>
                <a:spcPct val="150000"/>
              </a:lnSpc>
              <a:buAutoNum type="arabicPeriod"/>
            </a:pPr>
            <a:r>
              <a:rPr lang="en-US" sz="1900" dirty="0" err="1">
                <a:solidFill>
                  <a:srgbClr val="002060"/>
                </a:solidFill>
                <a:latin typeface="Comic Sans MS" panose="030F0902030302020204" pitchFamily="66" charset="0"/>
              </a:rPr>
              <a:t>Cansa</a:t>
            </a:r>
            <a:r>
              <a:rPr lang="en-US" sz="1900" dirty="0">
                <a:solidFill>
                  <a:srgbClr val="002060"/>
                </a:solidFill>
                <a:latin typeface="Comic Sans MS" panose="030F0902030302020204" pitchFamily="66" charset="0"/>
              </a:rPr>
              <a:t> la vista </a:t>
            </a:r>
            <a:r>
              <a:rPr lang="en-US" sz="1900" dirty="0" err="1">
                <a:solidFill>
                  <a:srgbClr val="002060"/>
                </a:solidFill>
                <a:latin typeface="Comic Sans MS" panose="030F0902030302020204" pitchFamily="66" charset="0"/>
              </a:rPr>
              <a:t>más</a:t>
            </a:r>
            <a:r>
              <a:rPr lang="en-US" sz="1900" dirty="0">
                <a:solidFill>
                  <a:srgbClr val="002060"/>
                </a:solidFill>
                <a:latin typeface="Comic Sans MS" panose="030F0902030302020204" pitchFamily="66" charset="0"/>
              </a:rPr>
              <a:t> que leer </a:t>
            </a:r>
            <a:r>
              <a:rPr lang="en-US" sz="1900" dirty="0" err="1">
                <a:solidFill>
                  <a:srgbClr val="002060"/>
                </a:solidFill>
                <a:latin typeface="Comic Sans MS" panose="030F0902030302020204" pitchFamily="66" charset="0"/>
              </a:rPr>
              <a:t>libros</a:t>
            </a:r>
            <a:r>
              <a:rPr lang="en-US" sz="1900" dirty="0">
                <a:solidFill>
                  <a:srgbClr val="002060"/>
                </a:solidFill>
                <a:latin typeface="Comic Sans MS" panose="030F0902030302020204" pitchFamily="66" charset="0"/>
              </a:rPr>
              <a:t> </a:t>
            </a:r>
            <a:r>
              <a:rPr lang="en-US" sz="1900" dirty="0" err="1">
                <a:solidFill>
                  <a:srgbClr val="002060"/>
                </a:solidFill>
                <a:latin typeface="Comic Sans MS" panose="030F0902030302020204" pitchFamily="66" charset="0"/>
              </a:rPr>
              <a:t>en</a:t>
            </a:r>
            <a:r>
              <a:rPr lang="en-US" sz="1900" dirty="0">
                <a:solidFill>
                  <a:srgbClr val="002060"/>
                </a:solidFill>
                <a:latin typeface="Comic Sans MS" panose="030F0902030302020204" pitchFamily="66" charset="0"/>
              </a:rPr>
              <a:t> </a:t>
            </a:r>
            <a:r>
              <a:rPr lang="en-US" sz="1900" dirty="0" err="1">
                <a:solidFill>
                  <a:srgbClr val="002060"/>
                </a:solidFill>
                <a:latin typeface="Comic Sans MS" panose="030F0902030302020204" pitchFamily="66" charset="0"/>
              </a:rPr>
              <a:t>papel</a:t>
            </a:r>
            <a:r>
              <a:rPr lang="en-US" sz="1900" dirty="0">
                <a:solidFill>
                  <a:srgbClr val="002060"/>
                </a:solidFill>
                <a:latin typeface="Comic Sans MS" panose="030F0902030302020204" pitchFamily="66" charset="0"/>
              </a:rPr>
              <a:t>.</a:t>
            </a:r>
          </a:p>
          <a:p>
            <a:pPr marL="342900" indent="-342900">
              <a:lnSpc>
                <a:spcPct val="150000"/>
              </a:lnSpc>
              <a:buAutoNum type="arabicPeriod"/>
            </a:pPr>
            <a:r>
              <a:rPr lang="en-US" sz="1900" dirty="0" err="1">
                <a:solidFill>
                  <a:srgbClr val="002060"/>
                </a:solidFill>
                <a:latin typeface="Comic Sans MS" panose="030F0902030302020204" pitchFamily="66" charset="0"/>
              </a:rPr>
              <a:t>Depende</a:t>
            </a:r>
            <a:r>
              <a:rPr lang="en-US" sz="1900" dirty="0">
                <a:solidFill>
                  <a:srgbClr val="002060"/>
                </a:solidFill>
                <a:latin typeface="Comic Sans MS" panose="030F0902030302020204" pitchFamily="66" charset="0"/>
              </a:rPr>
              <a:t> de la </a:t>
            </a:r>
            <a:r>
              <a:rPr lang="en-US" sz="1900" dirty="0" err="1">
                <a:solidFill>
                  <a:srgbClr val="002060"/>
                </a:solidFill>
                <a:latin typeface="Comic Sans MS" panose="030F0902030302020204" pitchFamily="66" charset="0"/>
              </a:rPr>
              <a:t>energía</a:t>
            </a:r>
            <a:r>
              <a:rPr lang="en-US" sz="1900" dirty="0">
                <a:solidFill>
                  <a:srgbClr val="002060"/>
                </a:solidFill>
                <a:latin typeface="Comic Sans MS" panose="030F0902030302020204" pitchFamily="66" charset="0"/>
              </a:rPr>
              <a:t> </a:t>
            </a:r>
            <a:r>
              <a:rPr lang="en-US" sz="1900" dirty="0" err="1">
                <a:solidFill>
                  <a:srgbClr val="002060"/>
                </a:solidFill>
                <a:latin typeface="Comic Sans MS" panose="030F0902030302020204" pitchFamily="66" charset="0"/>
              </a:rPr>
              <a:t>eléctrica</a:t>
            </a:r>
            <a:r>
              <a:rPr lang="en-US" sz="1900" dirty="0">
                <a:solidFill>
                  <a:srgbClr val="002060"/>
                </a:solidFill>
                <a:latin typeface="Comic Sans MS" panose="030F0902030302020204" pitchFamily="66" charset="0"/>
              </a:rPr>
              <a:t>.</a:t>
            </a:r>
          </a:p>
        </p:txBody>
      </p:sp>
      <p:sp>
        <p:nvSpPr>
          <p:cNvPr id="11" name="TextBox 10">
            <a:extLst>
              <a:ext uri="{FF2B5EF4-FFF2-40B4-BE49-F238E27FC236}">
                <a16:creationId xmlns:a16="http://schemas.microsoft.com/office/drawing/2014/main" id="{CF61968B-FBF4-CA40-AD11-3A87045CD503}"/>
              </a:ext>
            </a:extLst>
          </p:cNvPr>
          <p:cNvSpPr txBox="1"/>
          <p:nvPr/>
        </p:nvSpPr>
        <p:spPr>
          <a:xfrm>
            <a:off x="5725886" y="5123104"/>
            <a:ext cx="6466114" cy="1359603"/>
          </a:xfrm>
          <a:prstGeom prst="rect">
            <a:avLst/>
          </a:prstGeom>
          <a:noFill/>
        </p:spPr>
        <p:txBody>
          <a:bodyPr wrap="square" rtlCol="0">
            <a:spAutoFit/>
          </a:bodyPr>
          <a:lstStyle/>
          <a:p>
            <a:pPr marL="342900" indent="-342900">
              <a:lnSpc>
                <a:spcPct val="150000"/>
              </a:lnSpc>
              <a:buAutoNum type="arabicPeriod"/>
            </a:pPr>
            <a:r>
              <a:rPr lang="en-US" sz="1900" dirty="0" err="1">
                <a:solidFill>
                  <a:srgbClr val="002060"/>
                </a:solidFill>
                <a:latin typeface="Comic Sans MS" panose="030F0902030302020204" pitchFamily="66" charset="0"/>
              </a:rPr>
              <a:t>Te</a:t>
            </a:r>
            <a:r>
              <a:rPr lang="en-US" sz="1900" dirty="0">
                <a:solidFill>
                  <a:srgbClr val="002060"/>
                </a:solidFill>
                <a:latin typeface="Comic Sans MS" panose="030F0902030302020204" pitchFamily="66" charset="0"/>
              </a:rPr>
              <a:t> </a:t>
            </a:r>
            <a:r>
              <a:rPr lang="en-US" sz="1900" dirty="0" err="1">
                <a:solidFill>
                  <a:srgbClr val="002060"/>
                </a:solidFill>
                <a:latin typeface="Comic Sans MS" panose="030F0902030302020204" pitchFamily="66" charset="0"/>
              </a:rPr>
              <a:t>permite</a:t>
            </a:r>
            <a:r>
              <a:rPr lang="en-US" sz="1900" dirty="0">
                <a:solidFill>
                  <a:srgbClr val="002060"/>
                </a:solidFill>
                <a:latin typeface="Comic Sans MS" panose="030F0902030302020204" pitchFamily="66" charset="0"/>
              </a:rPr>
              <a:t> </a:t>
            </a:r>
            <a:r>
              <a:rPr lang="en-US" sz="1900" dirty="0" err="1">
                <a:solidFill>
                  <a:srgbClr val="002060"/>
                </a:solidFill>
                <a:latin typeface="Comic Sans MS" panose="030F0902030302020204" pitchFamily="66" charset="0"/>
              </a:rPr>
              <a:t>llevar</a:t>
            </a:r>
            <a:r>
              <a:rPr lang="en-US" sz="1900" dirty="0">
                <a:solidFill>
                  <a:srgbClr val="002060"/>
                </a:solidFill>
                <a:latin typeface="Comic Sans MS" panose="030F0902030302020204" pitchFamily="66" charset="0"/>
              </a:rPr>
              <a:t> </a:t>
            </a:r>
            <a:r>
              <a:rPr lang="en-US" sz="1900" dirty="0" err="1">
                <a:solidFill>
                  <a:srgbClr val="002060"/>
                </a:solidFill>
                <a:latin typeface="Comic Sans MS" panose="030F0902030302020204" pitchFamily="66" charset="0"/>
              </a:rPr>
              <a:t>contigo</a:t>
            </a:r>
            <a:r>
              <a:rPr lang="en-US" sz="1900" dirty="0">
                <a:solidFill>
                  <a:srgbClr val="002060"/>
                </a:solidFill>
                <a:latin typeface="Comic Sans MS" panose="030F0902030302020204" pitchFamily="66" charset="0"/>
              </a:rPr>
              <a:t> miles de </a:t>
            </a:r>
            <a:r>
              <a:rPr lang="en-US" sz="1900" dirty="0" err="1">
                <a:solidFill>
                  <a:srgbClr val="002060"/>
                </a:solidFill>
                <a:latin typeface="Comic Sans MS" panose="030F0902030302020204" pitchFamily="66" charset="0"/>
              </a:rPr>
              <a:t>libros</a:t>
            </a:r>
            <a:r>
              <a:rPr lang="en-US" sz="1900" dirty="0">
                <a:solidFill>
                  <a:srgbClr val="002060"/>
                </a:solidFill>
                <a:latin typeface="Comic Sans MS" panose="030F0902030302020204" pitchFamily="66" charset="0"/>
              </a:rPr>
              <a:t>.</a:t>
            </a:r>
          </a:p>
          <a:p>
            <a:pPr marL="342900" indent="-342900">
              <a:lnSpc>
                <a:spcPct val="150000"/>
              </a:lnSpc>
              <a:buAutoNum type="arabicPeriod"/>
            </a:pPr>
            <a:r>
              <a:rPr lang="en-US" sz="1900" dirty="0" err="1">
                <a:solidFill>
                  <a:srgbClr val="002060"/>
                </a:solidFill>
                <a:latin typeface="Comic Sans MS" panose="030F0902030302020204" pitchFamily="66" charset="0"/>
              </a:rPr>
              <a:t>Cuesto</a:t>
            </a:r>
            <a:r>
              <a:rPr lang="en-US" sz="1900" dirty="0">
                <a:solidFill>
                  <a:srgbClr val="002060"/>
                </a:solidFill>
                <a:latin typeface="Comic Sans MS" panose="030F0902030302020204" pitchFamily="66" charset="0"/>
              </a:rPr>
              <a:t> </a:t>
            </a:r>
            <a:r>
              <a:rPr lang="en-US" sz="1900" dirty="0" err="1">
                <a:solidFill>
                  <a:srgbClr val="002060"/>
                </a:solidFill>
                <a:latin typeface="Comic Sans MS" panose="030F0902030302020204" pitchFamily="66" charset="0"/>
              </a:rPr>
              <a:t>mucho</a:t>
            </a:r>
            <a:r>
              <a:rPr lang="en-US" sz="1900" dirty="0">
                <a:solidFill>
                  <a:srgbClr val="002060"/>
                </a:solidFill>
                <a:latin typeface="Comic Sans MS" panose="030F0902030302020204" pitchFamily="66" charset="0"/>
              </a:rPr>
              <a:t> </a:t>
            </a:r>
            <a:r>
              <a:rPr lang="en-US" sz="1900" dirty="0" err="1">
                <a:solidFill>
                  <a:srgbClr val="002060"/>
                </a:solidFill>
                <a:latin typeface="Comic Sans MS" panose="030F0902030302020204" pitchFamily="66" charset="0"/>
              </a:rPr>
              <a:t>menos</a:t>
            </a:r>
            <a:r>
              <a:rPr lang="en-US" sz="1900" dirty="0">
                <a:solidFill>
                  <a:srgbClr val="002060"/>
                </a:solidFill>
                <a:latin typeface="Comic Sans MS" panose="030F0902030302020204" pitchFamily="66" charset="0"/>
              </a:rPr>
              <a:t> que leer </a:t>
            </a:r>
            <a:r>
              <a:rPr lang="en-US" sz="1900" dirty="0" err="1">
                <a:solidFill>
                  <a:srgbClr val="002060"/>
                </a:solidFill>
                <a:latin typeface="Comic Sans MS" panose="030F0902030302020204" pitchFamily="66" charset="0"/>
              </a:rPr>
              <a:t>en</a:t>
            </a:r>
            <a:r>
              <a:rPr lang="en-US" sz="1900" dirty="0">
                <a:solidFill>
                  <a:srgbClr val="002060"/>
                </a:solidFill>
                <a:latin typeface="Comic Sans MS" panose="030F0902030302020204" pitchFamily="66" charset="0"/>
              </a:rPr>
              <a:t> </a:t>
            </a:r>
            <a:r>
              <a:rPr lang="en-US" sz="1900" dirty="0" err="1">
                <a:solidFill>
                  <a:srgbClr val="002060"/>
                </a:solidFill>
                <a:latin typeface="Comic Sans MS" panose="030F0902030302020204" pitchFamily="66" charset="0"/>
              </a:rPr>
              <a:t>formato</a:t>
            </a:r>
            <a:r>
              <a:rPr lang="en-US" sz="1900" dirty="0">
                <a:solidFill>
                  <a:srgbClr val="002060"/>
                </a:solidFill>
                <a:latin typeface="Comic Sans MS" panose="030F0902030302020204" pitchFamily="66" charset="0"/>
              </a:rPr>
              <a:t> </a:t>
            </a:r>
            <a:r>
              <a:rPr lang="en-US" sz="1900" dirty="0" err="1">
                <a:solidFill>
                  <a:srgbClr val="002060"/>
                </a:solidFill>
                <a:latin typeface="Comic Sans MS" panose="030F0902030302020204" pitchFamily="66" charset="0"/>
              </a:rPr>
              <a:t>tradicional</a:t>
            </a:r>
            <a:r>
              <a:rPr lang="en-US" sz="1900" dirty="0">
                <a:solidFill>
                  <a:srgbClr val="002060"/>
                </a:solidFill>
                <a:latin typeface="Comic Sans MS" panose="030F0902030302020204" pitchFamily="66" charset="0"/>
              </a:rPr>
              <a:t>.</a:t>
            </a:r>
          </a:p>
          <a:p>
            <a:pPr marL="342900" indent="-342900">
              <a:lnSpc>
                <a:spcPct val="150000"/>
              </a:lnSpc>
              <a:buAutoNum type="arabicPeriod"/>
            </a:pPr>
            <a:r>
              <a:rPr lang="en-US" sz="1900" dirty="0" err="1">
                <a:solidFill>
                  <a:srgbClr val="002060"/>
                </a:solidFill>
                <a:latin typeface="Comic Sans MS" panose="030F0902030302020204" pitchFamily="66" charset="0"/>
              </a:rPr>
              <a:t>Fastidia</a:t>
            </a:r>
            <a:r>
              <a:rPr lang="en-US" sz="1900" dirty="0">
                <a:solidFill>
                  <a:srgbClr val="002060"/>
                </a:solidFill>
                <a:latin typeface="Comic Sans MS" panose="030F0902030302020204" pitchFamily="66" charset="0"/>
              </a:rPr>
              <a:t> </a:t>
            </a:r>
            <a:r>
              <a:rPr lang="en-US" sz="1900" dirty="0" err="1">
                <a:solidFill>
                  <a:srgbClr val="002060"/>
                </a:solidFill>
                <a:latin typeface="Comic Sans MS" panose="030F0902030302020204" pitchFamily="66" charset="0"/>
              </a:rPr>
              <a:t>porque</a:t>
            </a:r>
            <a:r>
              <a:rPr lang="en-US" sz="1900" dirty="0">
                <a:solidFill>
                  <a:srgbClr val="002060"/>
                </a:solidFill>
                <a:latin typeface="Comic Sans MS" panose="030F0902030302020204" pitchFamily="66" charset="0"/>
              </a:rPr>
              <a:t> no hay </a:t>
            </a:r>
            <a:r>
              <a:rPr lang="en-US" sz="1900" dirty="0" err="1">
                <a:solidFill>
                  <a:srgbClr val="002060"/>
                </a:solidFill>
                <a:latin typeface="Comic Sans MS" panose="030F0902030302020204" pitchFamily="66" charset="0"/>
              </a:rPr>
              <a:t>numeración</a:t>
            </a:r>
            <a:r>
              <a:rPr lang="en-US" sz="1900" dirty="0">
                <a:solidFill>
                  <a:srgbClr val="002060"/>
                </a:solidFill>
                <a:latin typeface="Comic Sans MS" panose="030F0902030302020204" pitchFamily="66" charset="0"/>
              </a:rPr>
              <a:t> de </a:t>
            </a:r>
            <a:r>
              <a:rPr lang="en-US" sz="1900" dirty="0" err="1">
                <a:solidFill>
                  <a:srgbClr val="002060"/>
                </a:solidFill>
                <a:latin typeface="Comic Sans MS" panose="030F0902030302020204" pitchFamily="66" charset="0"/>
              </a:rPr>
              <a:t>páginas</a:t>
            </a:r>
            <a:r>
              <a:rPr lang="en-US" sz="1900" dirty="0">
                <a:solidFill>
                  <a:srgbClr val="002060"/>
                </a:solidFill>
                <a:latin typeface="Comic Sans MS" panose="030F0902030302020204" pitchFamily="66" charset="0"/>
              </a:rPr>
              <a:t>.</a:t>
            </a:r>
          </a:p>
        </p:txBody>
      </p:sp>
    </p:spTree>
    <p:extLst>
      <p:ext uri="{BB962C8B-B14F-4D97-AF65-F5344CB8AC3E}">
        <p14:creationId xmlns:p14="http://schemas.microsoft.com/office/powerpoint/2010/main" val="1027438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6D8715-3E1D-4D66-A93C-8CD9BCC05F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06732" y="1364483"/>
            <a:ext cx="5769146" cy="3746067"/>
          </a:xfrm>
          <a:prstGeom prst="rect">
            <a:avLst/>
          </a:prstGeom>
        </p:spPr>
      </p:pic>
      <p:sp>
        <p:nvSpPr>
          <p:cNvPr id="5" name="TextBox 4">
            <a:extLst>
              <a:ext uri="{FF2B5EF4-FFF2-40B4-BE49-F238E27FC236}">
                <a16:creationId xmlns:a16="http://schemas.microsoft.com/office/drawing/2014/main" id="{59A40784-70E4-485A-A98F-CDA87D0ACB11}"/>
              </a:ext>
            </a:extLst>
          </p:cNvPr>
          <p:cNvSpPr txBox="1"/>
          <p:nvPr/>
        </p:nvSpPr>
        <p:spPr>
          <a:xfrm>
            <a:off x="1891274" y="447985"/>
            <a:ext cx="7971183" cy="461665"/>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_tradnl" sz="2400" b="1" dirty="0">
                <a:solidFill>
                  <a:srgbClr val="002060"/>
                </a:solidFill>
                <a:latin typeface="Comic Sans MS" panose="030F0902030302020204" pitchFamily="66" charset="0"/>
              </a:rPr>
              <a:t>Escribe 4 frases sobre tus preferencias de lectura.</a:t>
            </a:r>
          </a:p>
        </p:txBody>
      </p:sp>
      <p:sp>
        <p:nvSpPr>
          <p:cNvPr id="8" name="TextBox 7">
            <a:extLst>
              <a:ext uri="{FF2B5EF4-FFF2-40B4-BE49-F238E27FC236}">
                <a16:creationId xmlns:a16="http://schemas.microsoft.com/office/drawing/2014/main" id="{78555822-5904-42DD-B13E-2413B106F5E8}"/>
              </a:ext>
            </a:extLst>
          </p:cNvPr>
          <p:cNvSpPr txBox="1"/>
          <p:nvPr/>
        </p:nvSpPr>
        <p:spPr>
          <a:xfrm>
            <a:off x="7850777" y="1439887"/>
            <a:ext cx="4023360" cy="3785845"/>
          </a:xfrm>
          <a:prstGeom prst="rect">
            <a:avLst/>
          </a:prstGeom>
          <a:solidFill>
            <a:srgbClr val="FFD966"/>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lnSpc>
                <a:spcPct val="150000"/>
              </a:lnSpc>
              <a:buFont typeface="Arial" panose="020B0604020202020204" pitchFamily="34" charset="0"/>
              <a:buChar char="•"/>
            </a:pPr>
            <a:r>
              <a:rPr lang="fr-FR" b="1" dirty="0" err="1">
                <a:solidFill>
                  <a:srgbClr val="002060"/>
                </a:solidFill>
                <a:latin typeface="Comic Sans MS" panose="030F0902030302020204" pitchFamily="66" charset="0"/>
              </a:rPr>
              <a:t>Include</a:t>
            </a:r>
            <a:r>
              <a:rPr lang="fr-FR" b="1" dirty="0">
                <a:solidFill>
                  <a:srgbClr val="002060"/>
                </a:solidFill>
                <a:latin typeface="Comic Sans MS" panose="030F0902030302020204" pitchFamily="66" charset="0"/>
              </a:rPr>
              <a:t> more </a:t>
            </a:r>
            <a:r>
              <a:rPr lang="fr-FR" b="1" dirty="0" err="1">
                <a:solidFill>
                  <a:srgbClr val="002060"/>
                </a:solidFill>
                <a:latin typeface="Comic Sans MS" panose="030F0902030302020204" pitchFamily="66" charset="0"/>
              </a:rPr>
              <a:t>details</a:t>
            </a:r>
            <a:r>
              <a:rPr lang="fr-FR" b="1" dirty="0">
                <a:solidFill>
                  <a:srgbClr val="002060"/>
                </a:solidFill>
                <a:latin typeface="Comic Sans MS" panose="030F0902030302020204" pitchFamily="66" charset="0"/>
              </a:rPr>
              <a:t> in </a:t>
            </a:r>
            <a:r>
              <a:rPr lang="fr-FR" b="1" dirty="0" err="1">
                <a:solidFill>
                  <a:srgbClr val="002060"/>
                </a:solidFill>
                <a:latin typeface="Comic Sans MS" panose="030F0902030302020204" pitchFamily="66" charset="0"/>
              </a:rPr>
              <a:t>your</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answers</a:t>
            </a:r>
            <a:r>
              <a:rPr lang="fr-FR" b="1" dirty="0">
                <a:solidFill>
                  <a:srgbClr val="002060"/>
                </a:solidFill>
                <a:latin typeface="Comic Sans MS" panose="030F0902030302020204" pitchFamily="66" charset="0"/>
              </a:rPr>
              <a:t> – i.e. </a:t>
            </a:r>
            <a:r>
              <a:rPr lang="fr-FR" b="1" dirty="0" err="1">
                <a:solidFill>
                  <a:srgbClr val="002060"/>
                </a:solidFill>
                <a:latin typeface="Comic Sans MS" panose="030F0902030302020204" pitchFamily="66" charset="0"/>
              </a:rPr>
              <a:t>what</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another</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member</a:t>
            </a:r>
            <a:r>
              <a:rPr lang="fr-FR" b="1" dirty="0">
                <a:solidFill>
                  <a:srgbClr val="002060"/>
                </a:solidFill>
                <a:latin typeface="Comic Sans MS" panose="030F0902030302020204" pitchFamily="66" charset="0"/>
              </a:rPr>
              <a:t> of </a:t>
            </a:r>
            <a:r>
              <a:rPr lang="fr-FR" b="1" dirty="0" err="1">
                <a:solidFill>
                  <a:srgbClr val="002060"/>
                </a:solidFill>
                <a:latin typeface="Comic Sans MS" panose="030F0902030302020204" pitchFamily="66" charset="0"/>
              </a:rPr>
              <a:t>your</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family</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likes</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reading</a:t>
            </a:r>
            <a:r>
              <a:rPr lang="fr-FR" b="1" dirty="0">
                <a:solidFill>
                  <a:srgbClr val="002060"/>
                </a:solidFill>
                <a:latin typeface="Comic Sans MS" panose="030F0902030302020204" pitchFamily="66" charset="0"/>
              </a:rPr>
              <a:t>.</a:t>
            </a:r>
          </a:p>
          <a:p>
            <a:pPr marL="285750" indent="-285750">
              <a:lnSpc>
                <a:spcPct val="150000"/>
              </a:lnSpc>
              <a:buFont typeface="Arial" panose="020B0604020202020204" pitchFamily="34" charset="0"/>
              <a:buChar char="•"/>
            </a:pPr>
            <a:r>
              <a:rPr lang="fr-FR" b="1" dirty="0" err="1">
                <a:solidFill>
                  <a:srgbClr val="002060"/>
                </a:solidFill>
                <a:latin typeface="Comic Sans MS" panose="030F0902030302020204" pitchFamily="66" charset="0"/>
              </a:rPr>
              <a:t>Give</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your</a:t>
            </a:r>
            <a:r>
              <a:rPr lang="fr-FR" b="1" dirty="0">
                <a:solidFill>
                  <a:srgbClr val="002060"/>
                </a:solidFill>
                <a:latin typeface="Comic Sans MS" panose="030F0902030302020204" pitchFamily="66" charset="0"/>
              </a:rPr>
              <a:t> opinion and </a:t>
            </a:r>
            <a:r>
              <a:rPr lang="fr-FR" b="1" dirty="0" err="1">
                <a:solidFill>
                  <a:srgbClr val="002060"/>
                </a:solidFill>
                <a:latin typeface="Comic Sans MS" panose="030F0902030302020204" pitchFamily="66" charset="0"/>
              </a:rPr>
              <a:t>justify</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it</a:t>
            </a:r>
            <a:r>
              <a:rPr lang="fr-FR" b="1" dirty="0">
                <a:solidFill>
                  <a:srgbClr val="002060"/>
                </a:solidFill>
                <a:latin typeface="Comic Sans MS" panose="030F0902030302020204" pitchFamily="66" charset="0"/>
              </a:rPr>
              <a:t>.</a:t>
            </a:r>
          </a:p>
          <a:p>
            <a:pPr marL="285750" indent="-285750">
              <a:lnSpc>
                <a:spcPct val="150000"/>
              </a:lnSpc>
              <a:buFont typeface="Arial" panose="020B0604020202020204" pitchFamily="34" charset="0"/>
              <a:buChar char="•"/>
            </a:pPr>
            <a:r>
              <a:rPr lang="fr-FR" b="1" dirty="0">
                <a:solidFill>
                  <a:srgbClr val="002060"/>
                </a:solidFill>
                <a:latin typeface="Comic Sans MS" panose="030F0902030302020204" pitchFamily="66" charset="0"/>
              </a:rPr>
              <a:t>Use at least 2 time phrases (a </a:t>
            </a:r>
            <a:r>
              <a:rPr lang="fr-FR" b="1" dirty="0" err="1">
                <a:solidFill>
                  <a:srgbClr val="002060"/>
                </a:solidFill>
                <a:latin typeface="Comic Sans MS" panose="030F0902030302020204" pitchFamily="66" charset="0"/>
              </a:rPr>
              <a:t>menudo</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nunca</a:t>
            </a:r>
            <a:r>
              <a:rPr lang="fr-FR" b="1" dirty="0">
                <a:solidFill>
                  <a:srgbClr val="002060"/>
                </a:solidFill>
                <a:latin typeface="Comic Sans MS" panose="030F0902030302020204" pitchFamily="66" charset="0"/>
              </a:rPr>
              <a:t>, etc.)</a:t>
            </a:r>
          </a:p>
          <a:p>
            <a:pPr marL="285750" indent="-285750">
              <a:lnSpc>
                <a:spcPct val="150000"/>
              </a:lnSpc>
              <a:buFont typeface="Arial" panose="020B0604020202020204" pitchFamily="34" charset="0"/>
              <a:buChar char="•"/>
            </a:pPr>
            <a:r>
              <a:rPr lang="fr-FR" b="1" dirty="0">
                <a:solidFill>
                  <a:srgbClr val="002060"/>
                </a:solidFill>
                <a:latin typeface="Comic Sans MS" panose="030F0902030302020204" pitchFamily="66" charset="0"/>
              </a:rPr>
              <a:t>Use a 2</a:t>
            </a:r>
            <a:r>
              <a:rPr lang="fr-FR" b="1" baseline="30000" dirty="0">
                <a:solidFill>
                  <a:srgbClr val="002060"/>
                </a:solidFill>
                <a:latin typeface="Comic Sans MS" panose="030F0902030302020204" pitchFamily="66" charset="0"/>
              </a:rPr>
              <a:t>nd</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tense</a:t>
            </a:r>
            <a:r>
              <a:rPr lang="fr-FR" b="1" dirty="0">
                <a:solidFill>
                  <a:srgbClr val="002060"/>
                </a:solidFill>
                <a:latin typeface="Comic Sans MS" panose="030F0902030302020204" pitchFamily="66" charset="0"/>
              </a:rPr>
              <a:t> – </a:t>
            </a:r>
            <a:r>
              <a:rPr lang="fr-FR" b="1" dirty="0" err="1">
                <a:solidFill>
                  <a:srgbClr val="002060"/>
                </a:solidFill>
                <a:latin typeface="Comic Sans MS" panose="030F0902030302020204" pitchFamily="66" charset="0"/>
              </a:rPr>
              <a:t>present</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continuous</a:t>
            </a:r>
            <a:r>
              <a:rPr lang="fr-FR" b="1" dirty="0">
                <a:solidFill>
                  <a:srgbClr val="002060"/>
                </a:solidFill>
                <a:latin typeface="Comic Sans MS" panose="030F0902030302020204" pitchFamily="66" charset="0"/>
              </a:rPr>
              <a:t> or </a:t>
            </a:r>
            <a:r>
              <a:rPr lang="fr-FR" b="1" dirty="0" err="1">
                <a:solidFill>
                  <a:srgbClr val="002060"/>
                </a:solidFill>
                <a:latin typeface="Comic Sans MS" panose="030F0902030302020204" pitchFamily="66" charset="0"/>
              </a:rPr>
              <a:t>past</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tense</a:t>
            </a:r>
            <a:r>
              <a:rPr lang="fr-FR" b="1" dirty="0">
                <a:solidFill>
                  <a:srgbClr val="002060"/>
                </a:solidFill>
                <a:latin typeface="Comic Sans MS" panose="030F0902030302020204" pitchFamily="66" charset="0"/>
              </a:rPr>
              <a:t>.</a:t>
            </a:r>
          </a:p>
        </p:txBody>
      </p:sp>
    </p:spTree>
    <p:extLst>
      <p:ext uri="{BB962C8B-B14F-4D97-AF65-F5344CB8AC3E}">
        <p14:creationId xmlns:p14="http://schemas.microsoft.com/office/powerpoint/2010/main" val="327880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89162" y="266941"/>
            <a:ext cx="3422768"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err="1">
                <a:solidFill>
                  <a:srgbClr val="002060"/>
                </a:solidFill>
                <a:latin typeface="Comic Sans MS" panose="030F0902030302020204" pitchFamily="66" charset="0"/>
              </a:rPr>
              <a:t>Gramática</a:t>
            </a:r>
            <a:r>
              <a:rPr lang="fr-FR" sz="2800" b="1" dirty="0">
                <a:solidFill>
                  <a:srgbClr val="002060"/>
                </a:solidFill>
                <a:latin typeface="Comic Sans MS" panose="030F0902030302020204" pitchFamily="66" charset="0"/>
              </a:rPr>
              <a:t> </a:t>
            </a:r>
          </a:p>
        </p:txBody>
      </p:sp>
      <p:pic>
        <p:nvPicPr>
          <p:cNvPr id="11"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435232" y="1057211"/>
            <a:ext cx="5330628" cy="370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64546" y="5029158"/>
            <a:ext cx="8956024" cy="11035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26714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83680" y="2158064"/>
            <a:ext cx="5355771" cy="266213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lnSpc>
                <a:spcPct val="150000"/>
              </a:lnSpc>
              <a:buAutoNum type="arabicPeriod"/>
            </a:pPr>
            <a:r>
              <a:rPr lang="en-GB" sz="2000" dirty="0">
                <a:solidFill>
                  <a:srgbClr val="002060"/>
                </a:solidFill>
                <a:latin typeface="Comic Sans MS" panose="030F0902030302020204" pitchFamily="66" charset="0"/>
              </a:rPr>
              <a:t>Carlos is sunbathing on the balcony.</a:t>
            </a:r>
          </a:p>
          <a:p>
            <a:pPr marL="342900" indent="-342900">
              <a:lnSpc>
                <a:spcPct val="150000"/>
              </a:lnSpc>
              <a:buAutoNum type="arabicPeriod"/>
            </a:pPr>
            <a:r>
              <a:rPr lang="en-GB" sz="2000" dirty="0">
                <a:solidFill>
                  <a:srgbClr val="002060"/>
                </a:solidFill>
                <a:latin typeface="Comic Sans MS" panose="030F0902030302020204" pitchFamily="66" charset="0"/>
              </a:rPr>
              <a:t>Rebecca and Elena are reading at home.</a:t>
            </a:r>
          </a:p>
          <a:p>
            <a:pPr marL="342900" indent="-342900">
              <a:lnSpc>
                <a:spcPct val="150000"/>
              </a:lnSpc>
              <a:buAutoNum type="arabicPeriod"/>
            </a:pPr>
            <a:r>
              <a:rPr lang="en-GB" sz="2000" dirty="0">
                <a:solidFill>
                  <a:srgbClr val="002060"/>
                </a:solidFill>
                <a:latin typeface="Comic Sans MS" panose="030F0902030302020204" pitchFamily="66" charset="0"/>
              </a:rPr>
              <a:t>Mateo is running with James.</a:t>
            </a:r>
          </a:p>
          <a:p>
            <a:pPr marL="342900" indent="-342900">
              <a:lnSpc>
                <a:spcPct val="150000"/>
              </a:lnSpc>
              <a:buAutoNum type="arabicPeriod"/>
            </a:pPr>
            <a:r>
              <a:rPr lang="en-GB" sz="2000" dirty="0">
                <a:solidFill>
                  <a:srgbClr val="002060"/>
                </a:solidFill>
                <a:latin typeface="Comic Sans MS" panose="030F0902030302020204" pitchFamily="66" charset="0"/>
              </a:rPr>
              <a:t>Gabriela is on Facebook.</a:t>
            </a:r>
          </a:p>
          <a:p>
            <a:pPr marL="342900" indent="-342900">
              <a:lnSpc>
                <a:spcPct val="150000"/>
              </a:lnSpc>
              <a:buAutoNum type="arabicPeriod"/>
            </a:pPr>
            <a:r>
              <a:rPr lang="en-GB" sz="2000" dirty="0">
                <a:solidFill>
                  <a:srgbClr val="002060"/>
                </a:solidFill>
                <a:latin typeface="Comic Sans MS" panose="030F0902030302020204" pitchFamily="66" charset="0"/>
              </a:rPr>
              <a:t>Sara is at the Plaza Mayor.</a:t>
            </a:r>
          </a:p>
        </p:txBody>
      </p:sp>
      <p:sp>
        <p:nvSpPr>
          <p:cNvPr id="12" name="TextBox 4"/>
          <p:cNvSpPr txBox="1"/>
          <p:nvPr/>
        </p:nvSpPr>
        <p:spPr>
          <a:xfrm>
            <a:off x="3777013" y="376508"/>
            <a:ext cx="5377000"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a:solidFill>
                  <a:srgbClr val="002060"/>
                </a:solidFill>
                <a:latin typeface="Comic Sans MS" panose="030F0902030302020204" pitchFamily="66" charset="0"/>
              </a:rPr>
              <a:t>Lee. ¿Es </a:t>
            </a:r>
            <a:r>
              <a:rPr lang="fr-FR" sz="2800" b="1" dirty="0" err="1">
                <a:solidFill>
                  <a:srgbClr val="002060"/>
                </a:solidFill>
                <a:latin typeface="Comic Sans MS" panose="030F0902030302020204" pitchFamily="66" charset="0"/>
              </a:rPr>
              <a:t>Verdadero</a:t>
            </a:r>
            <a:r>
              <a:rPr lang="fr-FR" sz="2800" b="1" dirty="0">
                <a:solidFill>
                  <a:srgbClr val="002060"/>
                </a:solidFill>
                <a:latin typeface="Comic Sans MS" panose="030F0902030302020204" pitchFamily="66" charset="0"/>
              </a:rPr>
              <a:t> o </a:t>
            </a:r>
            <a:r>
              <a:rPr lang="fr-FR" sz="2800" b="1" dirty="0" err="1">
                <a:solidFill>
                  <a:srgbClr val="002060"/>
                </a:solidFill>
                <a:latin typeface="Comic Sans MS" panose="030F0902030302020204" pitchFamily="66" charset="0"/>
              </a:rPr>
              <a:t>Falso</a:t>
            </a:r>
            <a:r>
              <a:rPr lang="fr-FR" sz="2800" b="1" dirty="0">
                <a:solidFill>
                  <a:srgbClr val="002060"/>
                </a:solidFill>
                <a:latin typeface="Comic Sans MS" panose="030F0902030302020204" pitchFamily="66" charset="0"/>
              </a:rPr>
              <a:t>?  </a:t>
            </a:r>
          </a:p>
        </p:txBody>
      </p:sp>
      <p:pic>
        <p:nvPicPr>
          <p:cNvPr id="4" name="Picture 3">
            <a:extLst>
              <a:ext uri="{FF2B5EF4-FFF2-40B4-BE49-F238E27FC236}">
                <a16:creationId xmlns:a16="http://schemas.microsoft.com/office/drawing/2014/main" id="{2F3353B6-5FB7-F342-9234-79B9FACD40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922" y="1280160"/>
            <a:ext cx="5820591" cy="4005217"/>
          </a:xfrm>
          <a:prstGeom prst="rect">
            <a:avLst/>
          </a:prstGeom>
        </p:spPr>
      </p:pic>
    </p:spTree>
    <p:extLst>
      <p:ext uri="{BB962C8B-B14F-4D97-AF65-F5344CB8AC3E}">
        <p14:creationId xmlns:p14="http://schemas.microsoft.com/office/powerpoint/2010/main" val="130394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2325C9-FDA7-0A4B-BAD7-7F90D2F7AB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9507" y="305163"/>
            <a:ext cx="5166014" cy="6273800"/>
          </a:xfrm>
          <a:prstGeom prst="rect">
            <a:avLst/>
          </a:prstGeom>
        </p:spPr>
      </p:pic>
      <p:sp>
        <p:nvSpPr>
          <p:cNvPr id="7" name="TextBox 6">
            <a:extLst>
              <a:ext uri="{FF2B5EF4-FFF2-40B4-BE49-F238E27FC236}">
                <a16:creationId xmlns:a16="http://schemas.microsoft.com/office/drawing/2014/main" id="{5FFCAB4F-4349-F145-96A1-43CF9F332A76}"/>
              </a:ext>
            </a:extLst>
          </p:cNvPr>
          <p:cNvSpPr txBox="1"/>
          <p:nvPr/>
        </p:nvSpPr>
        <p:spPr>
          <a:xfrm>
            <a:off x="764903" y="1304507"/>
            <a:ext cx="4930503" cy="461665"/>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400" b="1" dirty="0" err="1">
                <a:solidFill>
                  <a:srgbClr val="002060"/>
                </a:solidFill>
                <a:latin typeface="Comic Sans MS" panose="030F0902030302020204" pitchFamily="66" charset="0"/>
              </a:rPr>
              <a:t>Find</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these</a:t>
            </a:r>
            <a:r>
              <a:rPr lang="fr-FR" sz="2400" b="1" dirty="0">
                <a:solidFill>
                  <a:srgbClr val="002060"/>
                </a:solidFill>
                <a:latin typeface="Comic Sans MS" panose="030F0902030302020204" pitchFamily="66" charset="0"/>
              </a:rPr>
              <a:t> phrases in the </a:t>
            </a:r>
            <a:r>
              <a:rPr lang="fr-FR" sz="2400" b="1" dirty="0" err="1">
                <a:solidFill>
                  <a:srgbClr val="002060"/>
                </a:solidFill>
                <a:latin typeface="Comic Sans MS" panose="030F0902030302020204" pitchFamily="66" charset="0"/>
              </a:rPr>
              <a:t>text</a:t>
            </a:r>
            <a:endParaRPr lang="fr-FR" sz="2400" b="1" dirty="0">
              <a:solidFill>
                <a:srgbClr val="002060"/>
              </a:solidFill>
              <a:latin typeface="Comic Sans MS" panose="030F0902030302020204" pitchFamily="66" charset="0"/>
            </a:endParaRPr>
          </a:p>
        </p:txBody>
      </p:sp>
      <p:sp>
        <p:nvSpPr>
          <p:cNvPr id="10" name="TextBox 9">
            <a:extLst>
              <a:ext uri="{FF2B5EF4-FFF2-40B4-BE49-F238E27FC236}">
                <a16:creationId xmlns:a16="http://schemas.microsoft.com/office/drawing/2014/main" id="{02BE2922-746F-9843-8078-6608032B7A6C}"/>
              </a:ext>
            </a:extLst>
          </p:cNvPr>
          <p:cNvSpPr txBox="1"/>
          <p:nvPr/>
        </p:nvSpPr>
        <p:spPr>
          <a:xfrm>
            <a:off x="764903" y="2036422"/>
            <a:ext cx="5277541" cy="2811282"/>
          </a:xfrm>
          <a:prstGeom prst="rect">
            <a:avLst/>
          </a:prstGeom>
          <a:noFill/>
        </p:spPr>
        <p:txBody>
          <a:bodyPr wrap="square" rtlCol="0">
            <a:spAutoFit/>
          </a:bodyPr>
          <a:lstStyle/>
          <a:p>
            <a:pPr marL="342900" indent="-342900">
              <a:lnSpc>
                <a:spcPct val="150000"/>
              </a:lnSpc>
              <a:buAutoNum type="arabicPeriod"/>
            </a:pPr>
            <a:r>
              <a:rPr lang="en-US" sz="2000" dirty="0">
                <a:solidFill>
                  <a:srgbClr val="002060"/>
                </a:solidFill>
                <a:latin typeface="Comic Sans MS" panose="030F0902030302020204" pitchFamily="66" charset="0"/>
              </a:rPr>
              <a:t>I am waiting</a:t>
            </a:r>
          </a:p>
          <a:p>
            <a:pPr marL="342900" indent="-342900">
              <a:lnSpc>
                <a:spcPct val="150000"/>
              </a:lnSpc>
              <a:buAutoNum type="arabicPeriod"/>
            </a:pPr>
            <a:r>
              <a:rPr lang="en-US" sz="2000" dirty="0">
                <a:solidFill>
                  <a:srgbClr val="002060"/>
                </a:solidFill>
                <a:latin typeface="Comic Sans MS" panose="030F0902030302020204" pitchFamily="66" charset="0"/>
              </a:rPr>
              <a:t>He is revising</a:t>
            </a:r>
          </a:p>
          <a:p>
            <a:pPr marL="342900" indent="-342900">
              <a:lnSpc>
                <a:spcPct val="150000"/>
              </a:lnSpc>
              <a:buAutoNum type="arabicPeriod"/>
            </a:pPr>
            <a:r>
              <a:rPr lang="en-US" sz="2000" dirty="0">
                <a:solidFill>
                  <a:srgbClr val="002060"/>
                </a:solidFill>
                <a:latin typeface="Comic Sans MS" panose="030F0902030302020204" pitchFamily="66" charset="0"/>
              </a:rPr>
              <a:t>They are jogging</a:t>
            </a:r>
          </a:p>
          <a:p>
            <a:pPr marL="342900" indent="-342900">
              <a:lnSpc>
                <a:spcPct val="150000"/>
              </a:lnSpc>
              <a:buAutoNum type="arabicPeriod"/>
            </a:pPr>
            <a:r>
              <a:rPr lang="en-US" sz="2000" dirty="0">
                <a:solidFill>
                  <a:srgbClr val="002060"/>
                </a:solidFill>
                <a:latin typeface="Comic Sans MS" panose="030F0902030302020204" pitchFamily="66" charset="0"/>
              </a:rPr>
              <a:t>We are watching a film</a:t>
            </a:r>
          </a:p>
          <a:p>
            <a:pPr marL="342900" indent="-342900">
              <a:lnSpc>
                <a:spcPct val="150000"/>
              </a:lnSpc>
              <a:buAutoNum type="arabicPeriod"/>
            </a:pPr>
            <a:r>
              <a:rPr lang="en-US" sz="2000" dirty="0">
                <a:solidFill>
                  <a:srgbClr val="002060"/>
                </a:solidFill>
                <a:latin typeface="Comic Sans MS" panose="030F0902030302020204" pitchFamily="66" charset="0"/>
              </a:rPr>
              <a:t>She is preparing something for a snack</a:t>
            </a:r>
          </a:p>
          <a:p>
            <a:pPr marL="342900" indent="-342900">
              <a:lnSpc>
                <a:spcPct val="150000"/>
              </a:lnSpc>
              <a:buAutoNum type="arabicPeriod"/>
            </a:pPr>
            <a:r>
              <a:rPr lang="en-US" sz="2000" dirty="0">
                <a:solidFill>
                  <a:srgbClr val="002060"/>
                </a:solidFill>
                <a:latin typeface="Comic Sans MS" panose="030F0902030302020204" pitchFamily="66" charset="0"/>
              </a:rPr>
              <a:t>What are you doing?</a:t>
            </a:r>
          </a:p>
        </p:txBody>
      </p:sp>
    </p:spTree>
    <p:extLst>
      <p:ext uri="{BB962C8B-B14F-4D97-AF65-F5344CB8AC3E}">
        <p14:creationId xmlns:p14="http://schemas.microsoft.com/office/powerpoint/2010/main" val="1000147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710285" y="302814"/>
            <a:ext cx="4811888"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 sz="2800" b="1" dirty="0">
                <a:solidFill>
                  <a:srgbClr val="002060"/>
                </a:solidFill>
                <a:latin typeface="Comic Sans MS" panose="030F0902030302020204" pitchFamily="66" charset="0"/>
              </a:rPr>
              <a:t>El vocabulario</a:t>
            </a:r>
          </a:p>
        </p:txBody>
      </p:sp>
      <p:sp>
        <p:nvSpPr>
          <p:cNvPr id="3" name="ZoneTexte 2"/>
          <p:cNvSpPr txBox="1"/>
          <p:nvPr/>
        </p:nvSpPr>
        <p:spPr>
          <a:xfrm>
            <a:off x="1778000" y="826034"/>
            <a:ext cx="5143500" cy="369332"/>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fr-FR" dirty="0"/>
          </a:p>
        </p:txBody>
      </p:sp>
      <p:pic>
        <p:nvPicPr>
          <p:cNvPr id="9" name="Image 8" descr="Screen Shot 2018-01-06 at 12.10.36.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23729" y="3610141"/>
            <a:ext cx="9385001" cy="1858007"/>
          </a:xfrm>
          <a:prstGeom prst="rect">
            <a:avLst/>
          </a:prstGeom>
        </p:spPr>
      </p:pic>
      <p:pic>
        <p:nvPicPr>
          <p:cNvPr id="10" name="Image 9" descr="Screen Shot 2018-01-06 at 12.10.3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23729" y="1083725"/>
            <a:ext cx="9385001" cy="1881544"/>
          </a:xfrm>
          <a:prstGeom prst="rect">
            <a:avLst/>
          </a:prstGeom>
        </p:spPr>
      </p:pic>
      <mc:AlternateContent xmlns:mc="http://schemas.openxmlformats.org/markup-compatibility/2006" xmlns:p14="http://schemas.microsoft.com/office/powerpoint/2010/main">
        <mc:Choice Requires="p14">
          <p:contentPart p14:bwMode="auto" r:id="rId4">
            <p14:nvContentPartPr>
              <p14:cNvPr id="15" name="Ink 14"/>
              <p14:cNvContentPartPr/>
              <p14:nvPr/>
            </p14:nvContentPartPr>
            <p14:xfrm>
              <a:off x="10394760" y="5732640"/>
              <a:ext cx="360" cy="360"/>
            </p14:xfrm>
          </p:contentPart>
        </mc:Choice>
        <mc:Fallback xmlns="">
          <p:pic>
            <p:nvPicPr>
              <p:cNvPr id="15" name="Ink 14"/>
              <p:cNvPicPr/>
              <p:nvPr/>
            </p:nvPicPr>
            <p:blipFill>
              <a:blip r:embed="rId5"/>
              <a:stretch>
                <a:fillRect/>
              </a:stretch>
            </p:blipFill>
            <p:spPr>
              <a:xfrm>
                <a:off x="10385400" y="5723280"/>
                <a:ext cx="19080" cy="19080"/>
              </a:xfrm>
              <a:prstGeom prst="rect">
                <a:avLst/>
              </a:prstGeom>
            </p:spPr>
          </p:pic>
        </mc:Fallback>
      </mc:AlternateContent>
    </p:spTree>
    <p:extLst>
      <p:ext uri="{BB962C8B-B14F-4D97-AF65-F5344CB8AC3E}">
        <p14:creationId xmlns:p14="http://schemas.microsoft.com/office/powerpoint/2010/main" val="161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DD7174EA-8449-9545-9C42-0B48523825EF}"/>
              </a:ext>
            </a:extLst>
          </p:cNvPr>
          <p:cNvSpPr txBox="1"/>
          <p:nvPr/>
        </p:nvSpPr>
        <p:spPr>
          <a:xfrm>
            <a:off x="2339865" y="73573"/>
            <a:ext cx="6938330" cy="523220"/>
          </a:xfrm>
          <a:prstGeom prst="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err="1">
                <a:solidFill>
                  <a:srgbClr val="002060"/>
                </a:solidFill>
                <a:latin typeface="Comic Sans MS" panose="030F0902030302020204" pitchFamily="66" charset="0"/>
              </a:rPr>
              <a:t>Traduce</a:t>
            </a:r>
            <a:r>
              <a:rPr lang="fr-FR" sz="2800" b="1" dirty="0">
                <a:solidFill>
                  <a:srgbClr val="002060"/>
                </a:solidFill>
                <a:latin typeface="Comic Sans MS" panose="030F0902030302020204" pitchFamily="66" charset="0"/>
              </a:rPr>
              <a:t> </a:t>
            </a:r>
            <a:r>
              <a:rPr lang="fr-FR" sz="2800" b="1" dirty="0" err="1">
                <a:solidFill>
                  <a:srgbClr val="002060"/>
                </a:solidFill>
                <a:latin typeface="Comic Sans MS" panose="030F0902030302020204" pitchFamily="66" charset="0"/>
              </a:rPr>
              <a:t>estos</a:t>
            </a:r>
            <a:r>
              <a:rPr lang="fr-FR" sz="2800" b="1" dirty="0">
                <a:solidFill>
                  <a:srgbClr val="002060"/>
                </a:solidFill>
                <a:latin typeface="Comic Sans MS" panose="030F0902030302020204" pitchFamily="66" charset="0"/>
              </a:rPr>
              <a:t> </a:t>
            </a:r>
            <a:r>
              <a:rPr lang="fr-FR" sz="2800" b="1" dirty="0" err="1">
                <a:solidFill>
                  <a:srgbClr val="002060"/>
                </a:solidFill>
                <a:latin typeface="Comic Sans MS" panose="030F0902030302020204" pitchFamily="66" charset="0"/>
              </a:rPr>
              <a:t>verbos</a:t>
            </a:r>
            <a:r>
              <a:rPr lang="fr-FR" sz="2800" b="1" dirty="0">
                <a:solidFill>
                  <a:srgbClr val="002060"/>
                </a:solidFill>
                <a:latin typeface="Comic Sans MS" panose="030F0902030302020204" pitchFamily="66" charset="0"/>
              </a:rPr>
              <a:t> al </a:t>
            </a:r>
            <a:r>
              <a:rPr lang="fr-FR" sz="2800" b="1" dirty="0" err="1">
                <a:solidFill>
                  <a:srgbClr val="002060"/>
                </a:solidFill>
                <a:latin typeface="Comic Sans MS" panose="030F0902030302020204" pitchFamily="66" charset="0"/>
              </a:rPr>
              <a:t>español</a:t>
            </a:r>
            <a:endParaRPr lang="fr-FR" sz="2800" b="1" dirty="0">
              <a:solidFill>
                <a:srgbClr val="002060"/>
              </a:solidFill>
              <a:latin typeface="Comic Sans MS" panose="030F0902030302020204" pitchFamily="66" charset="0"/>
            </a:endParaRPr>
          </a:p>
        </p:txBody>
      </p:sp>
      <p:sp>
        <p:nvSpPr>
          <p:cNvPr id="5" name="Rectangle 4">
            <a:extLst>
              <a:ext uri="{FF2B5EF4-FFF2-40B4-BE49-F238E27FC236}">
                <a16:creationId xmlns:a16="http://schemas.microsoft.com/office/drawing/2014/main" id="{0F870EF5-F4FD-0143-BC16-2077DB895383}"/>
              </a:ext>
            </a:extLst>
          </p:cNvPr>
          <p:cNvSpPr/>
          <p:nvPr/>
        </p:nvSpPr>
        <p:spPr>
          <a:xfrm>
            <a:off x="3707768" y="73573"/>
            <a:ext cx="4202525" cy="6679073"/>
          </a:xfrm>
          <a:prstGeom prst="rect">
            <a:avLst/>
          </a:prstGeom>
          <a:noFill/>
        </p:spPr>
        <p:txBody>
          <a:bodyPr wrap="square" lIns="91440" tIns="45720" rIns="91440" bIns="45720">
            <a:spAutoFit/>
          </a:bodyPr>
          <a:lstStyle/>
          <a:p>
            <a:pPr marL="457200" indent="-457200" algn="ctr">
              <a:lnSpc>
                <a:spcPct val="150000"/>
              </a:lnSpc>
              <a:buFont typeface="+mj-lt"/>
              <a:buAutoNum type="arabicPeriod"/>
            </a:pPr>
            <a:endParaRPr lang="en-US" sz="2400" b="1" dirty="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latin typeface="Comic Sans MS" panose="030F0902030302020204" pitchFamily="66" charset="0"/>
            </a:endParaRPr>
          </a:p>
          <a:p>
            <a:pPr marL="457200" indent="-457200" algn="ctr">
              <a:lnSpc>
                <a:spcPct val="150000"/>
              </a:lnSpc>
              <a:buFont typeface="+mj-lt"/>
              <a:buAutoNum type="arabicPeriod"/>
            </a:pPr>
            <a:r>
              <a:rPr lang="en-US" sz="2400" b="1" dirty="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latin typeface="Comic Sans MS" panose="030F0902030302020204" pitchFamily="66" charset="0"/>
              </a:rPr>
              <a:t>To look for</a:t>
            </a:r>
          </a:p>
          <a:p>
            <a:pPr marL="457200" indent="-457200" algn="ctr">
              <a:lnSpc>
                <a:spcPct val="150000"/>
              </a:lnSpc>
              <a:buFont typeface="+mj-lt"/>
              <a:buAutoNum type="arabicPeriod"/>
            </a:pPr>
            <a:r>
              <a:rPr lang="en-US" sz="2400" b="1" cap="none" spc="0" dirty="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latin typeface="Comic Sans MS" panose="030F0902030302020204" pitchFamily="66" charset="0"/>
              </a:rPr>
              <a:t>To share</a:t>
            </a:r>
          </a:p>
          <a:p>
            <a:pPr marL="457200" indent="-457200" algn="ctr">
              <a:lnSpc>
                <a:spcPct val="150000"/>
              </a:lnSpc>
              <a:buFont typeface="+mj-lt"/>
              <a:buAutoNum type="arabicPeriod"/>
            </a:pPr>
            <a:r>
              <a:rPr lang="en-US" sz="2400" b="1" dirty="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latin typeface="Comic Sans MS" panose="030F0902030302020204" pitchFamily="66" charset="0"/>
              </a:rPr>
              <a:t>To upload</a:t>
            </a:r>
          </a:p>
          <a:p>
            <a:pPr marL="457200" indent="-457200" algn="ctr">
              <a:lnSpc>
                <a:spcPct val="150000"/>
              </a:lnSpc>
              <a:buFont typeface="+mj-lt"/>
              <a:buAutoNum type="arabicPeriod"/>
            </a:pPr>
            <a:r>
              <a:rPr lang="en-US" sz="2400" b="1" cap="none" spc="0" dirty="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latin typeface="Comic Sans MS" panose="030F0902030302020204" pitchFamily="66" charset="0"/>
              </a:rPr>
              <a:t>To organize</a:t>
            </a:r>
          </a:p>
          <a:p>
            <a:pPr marL="457200" indent="-457200" algn="ctr">
              <a:lnSpc>
                <a:spcPct val="150000"/>
              </a:lnSpc>
              <a:buFont typeface="+mj-lt"/>
              <a:buAutoNum type="arabicPeriod"/>
            </a:pPr>
            <a:r>
              <a:rPr lang="en-US" sz="2400" b="1" dirty="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latin typeface="Comic Sans MS" panose="030F0902030302020204" pitchFamily="66" charset="0"/>
              </a:rPr>
              <a:t>To chat</a:t>
            </a:r>
          </a:p>
          <a:p>
            <a:pPr marL="457200" indent="-457200" algn="ctr">
              <a:lnSpc>
                <a:spcPct val="150000"/>
              </a:lnSpc>
              <a:buFont typeface="+mj-lt"/>
              <a:buAutoNum type="arabicPeriod"/>
            </a:pPr>
            <a:r>
              <a:rPr lang="en-US" sz="2400" b="1" cap="none" spc="0" dirty="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latin typeface="Comic Sans MS" panose="030F0902030302020204" pitchFamily="66" charset="0"/>
              </a:rPr>
              <a:t>To send</a:t>
            </a:r>
          </a:p>
          <a:p>
            <a:pPr marL="457200" indent="-457200" algn="ctr">
              <a:lnSpc>
                <a:spcPct val="150000"/>
              </a:lnSpc>
              <a:buFont typeface="+mj-lt"/>
              <a:buAutoNum type="arabicPeriod"/>
            </a:pPr>
            <a:r>
              <a:rPr lang="en-US" sz="2400" b="1" dirty="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latin typeface="Comic Sans MS" panose="030F0902030302020204" pitchFamily="66" charset="0"/>
              </a:rPr>
              <a:t>To know (people/places)</a:t>
            </a:r>
          </a:p>
          <a:p>
            <a:pPr marL="457200" indent="-457200" algn="ctr">
              <a:lnSpc>
                <a:spcPct val="150000"/>
              </a:lnSpc>
              <a:buFont typeface="+mj-lt"/>
              <a:buAutoNum type="arabicPeriod"/>
            </a:pPr>
            <a:r>
              <a:rPr lang="en-US" sz="2400" b="1" cap="none" spc="0" dirty="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latin typeface="Comic Sans MS" panose="030F0902030302020204" pitchFamily="66" charset="0"/>
              </a:rPr>
              <a:t>To contact</a:t>
            </a:r>
          </a:p>
          <a:p>
            <a:pPr marL="457200" indent="-457200" algn="ctr">
              <a:lnSpc>
                <a:spcPct val="150000"/>
              </a:lnSpc>
              <a:buFont typeface="+mj-lt"/>
              <a:buAutoNum type="arabicPeriod"/>
            </a:pPr>
            <a:r>
              <a:rPr lang="en-US" sz="2400" b="1" dirty="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latin typeface="Comic Sans MS" panose="030F0902030302020204" pitchFamily="66" charset="0"/>
              </a:rPr>
              <a:t>To spend time</a:t>
            </a:r>
          </a:p>
          <a:p>
            <a:pPr marL="457200" indent="-457200" algn="ctr">
              <a:lnSpc>
                <a:spcPct val="150000"/>
              </a:lnSpc>
              <a:buFont typeface="+mj-lt"/>
              <a:buAutoNum type="arabicPeriod"/>
            </a:pPr>
            <a:r>
              <a:rPr lang="en-US" sz="2400" b="1" cap="none" spc="0" dirty="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latin typeface="Comic Sans MS" panose="030F0902030302020204" pitchFamily="66" charset="0"/>
              </a:rPr>
              <a:t>To control</a:t>
            </a:r>
          </a:p>
          <a:p>
            <a:pPr marL="457200" indent="-457200" algn="ctr">
              <a:lnSpc>
                <a:spcPct val="150000"/>
              </a:lnSpc>
              <a:buFont typeface="+mj-lt"/>
              <a:buAutoNum type="arabicPeriod"/>
            </a:pPr>
            <a:r>
              <a:rPr lang="en-US" sz="2400" b="1" dirty="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latin typeface="Comic Sans MS" panose="030F0902030302020204" pitchFamily="66" charset="0"/>
              </a:rPr>
              <a:t>To download</a:t>
            </a:r>
            <a:endParaRPr lang="en-US" sz="2400" b="1" cap="none" spc="0" dirty="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latin typeface="Comic Sans MS" panose="030F0902030302020204" pitchFamily="66" charset="0"/>
            </a:endParaRPr>
          </a:p>
        </p:txBody>
      </p:sp>
    </p:spTree>
    <p:extLst>
      <p:ext uri="{BB962C8B-B14F-4D97-AF65-F5344CB8AC3E}">
        <p14:creationId xmlns:p14="http://schemas.microsoft.com/office/powerpoint/2010/main" val="3912316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972180" y="345753"/>
            <a:ext cx="6414447"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a:solidFill>
                  <a:srgbClr val="002060"/>
                </a:solidFill>
                <a:latin typeface="Comic Sans MS" panose="030F0902030302020204" pitchFamily="66" charset="0"/>
              </a:rPr>
              <a:t>¿</a:t>
            </a:r>
            <a:r>
              <a:rPr lang="es-ES" sz="2800" b="1" dirty="0">
                <a:solidFill>
                  <a:srgbClr val="002060"/>
                </a:solidFill>
                <a:latin typeface="Comic Sans MS" panose="030F0902030302020204" pitchFamily="66" charset="0"/>
              </a:rPr>
              <a:t>Cómo</a:t>
            </a:r>
            <a:r>
              <a:rPr lang="fr-FR" sz="2800" b="1" dirty="0">
                <a:solidFill>
                  <a:srgbClr val="002060"/>
                </a:solidFill>
                <a:latin typeface="Comic Sans MS" panose="030F0902030302020204" pitchFamily="66" charset="0"/>
              </a:rPr>
              <a:t> se </a:t>
            </a:r>
            <a:r>
              <a:rPr lang="fr-FR" sz="2800" b="1" dirty="0" err="1">
                <a:solidFill>
                  <a:srgbClr val="002060"/>
                </a:solidFill>
                <a:latin typeface="Comic Sans MS" panose="030F0902030302020204" pitchFamily="66" charset="0"/>
              </a:rPr>
              <a:t>dice</a:t>
            </a:r>
            <a:r>
              <a:rPr lang="fr-FR" sz="2800" b="1" dirty="0">
                <a:solidFill>
                  <a:srgbClr val="002060"/>
                </a:solidFill>
                <a:latin typeface="Comic Sans MS" panose="030F0902030302020204" pitchFamily="66" charset="0"/>
              </a:rPr>
              <a:t> en </a:t>
            </a:r>
            <a:r>
              <a:rPr lang="fr-FR" sz="2800" b="1" dirty="0" err="1">
                <a:solidFill>
                  <a:srgbClr val="002060"/>
                </a:solidFill>
                <a:latin typeface="Comic Sans MS" panose="030F0902030302020204" pitchFamily="66" charset="0"/>
              </a:rPr>
              <a:t>español</a:t>
            </a:r>
            <a:r>
              <a:rPr lang="fr-FR" sz="2800" b="1" dirty="0">
                <a:solidFill>
                  <a:srgbClr val="002060"/>
                </a:solidFill>
                <a:latin typeface="Comic Sans MS" panose="030F0902030302020204" pitchFamily="66" charset="0"/>
              </a:rPr>
              <a:t>?</a:t>
            </a:r>
            <a:endParaRPr lang="en-GB" sz="2800" b="1" dirty="0">
              <a:solidFill>
                <a:srgbClr val="002060"/>
              </a:solidFill>
              <a:latin typeface="Comic Sans MS" panose="030F0902030302020204" pitchFamily="66" charset="0"/>
            </a:endParaRPr>
          </a:p>
        </p:txBody>
      </p:sp>
      <p:sp>
        <p:nvSpPr>
          <p:cNvPr id="3" name="Bulle rectangulaire à coins arrondis 2"/>
          <p:cNvSpPr/>
          <p:nvPr/>
        </p:nvSpPr>
        <p:spPr>
          <a:xfrm>
            <a:off x="1344684" y="1231900"/>
            <a:ext cx="2260221"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I </a:t>
            </a:r>
            <a:r>
              <a:rPr lang="fr-FR" sz="2400" b="1" dirty="0" err="1">
                <a:solidFill>
                  <a:srgbClr val="002060"/>
                </a:solidFill>
                <a:latin typeface="Comic Sans MS" panose="030F0902030302020204" pitchFamily="66" charset="0"/>
              </a:rPr>
              <a:t>am</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reading</a:t>
            </a:r>
            <a:endParaRPr lang="fr-FR" sz="2400" b="1" dirty="0">
              <a:solidFill>
                <a:srgbClr val="002060"/>
              </a:solidFill>
              <a:latin typeface="Comic Sans MS" panose="030F0902030302020204" pitchFamily="66" charset="0"/>
            </a:endParaRPr>
          </a:p>
        </p:txBody>
      </p:sp>
      <p:sp>
        <p:nvSpPr>
          <p:cNvPr id="8" name="Bulle rectangulaire à coins arrondis 7"/>
          <p:cNvSpPr/>
          <p:nvPr/>
        </p:nvSpPr>
        <p:spPr>
          <a:xfrm>
            <a:off x="5219699" y="1327407"/>
            <a:ext cx="2260221" cy="612648"/>
          </a:xfrm>
          <a:prstGeom prst="wedgeRoundRectCallout">
            <a:avLst>
              <a:gd name="adj1" fmla="val 60510"/>
              <a:gd name="adj2" fmla="val 85303"/>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I </a:t>
            </a:r>
            <a:r>
              <a:rPr lang="fr-FR" sz="2400" b="1" dirty="0" err="1">
                <a:solidFill>
                  <a:srgbClr val="002060"/>
                </a:solidFill>
                <a:latin typeface="Comic Sans MS" panose="030F0902030302020204" pitchFamily="66" charset="0"/>
              </a:rPr>
              <a:t>am</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writing</a:t>
            </a:r>
            <a:endParaRPr lang="fr-FR" sz="2400" b="1" dirty="0">
              <a:solidFill>
                <a:srgbClr val="002060"/>
              </a:solidFill>
              <a:latin typeface="Comic Sans MS" panose="030F0902030302020204" pitchFamily="66" charset="0"/>
            </a:endParaRPr>
          </a:p>
        </p:txBody>
      </p:sp>
      <p:sp>
        <p:nvSpPr>
          <p:cNvPr id="10" name="Bulle rectangulaire à coins arrondis 9"/>
          <p:cNvSpPr/>
          <p:nvPr/>
        </p:nvSpPr>
        <p:spPr>
          <a:xfrm>
            <a:off x="2182884" y="2303272"/>
            <a:ext cx="2260221" cy="612648"/>
          </a:xfrm>
          <a:prstGeom prst="wedgeRoundRectCallout">
            <a:avLst>
              <a:gd name="adj1" fmla="val 52696"/>
              <a:gd name="adj2" fmla="val 85303"/>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err="1">
                <a:solidFill>
                  <a:srgbClr val="002060"/>
                </a:solidFill>
                <a:latin typeface="Comic Sans MS" panose="030F0902030302020204" pitchFamily="66" charset="0"/>
              </a:rPr>
              <a:t>I’m</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sorry</a:t>
            </a:r>
            <a:endParaRPr lang="fr-FR" sz="2400" b="1" dirty="0">
              <a:solidFill>
                <a:srgbClr val="002060"/>
              </a:solidFill>
              <a:latin typeface="Comic Sans MS" panose="030F0902030302020204" pitchFamily="66" charset="0"/>
            </a:endParaRPr>
          </a:p>
        </p:txBody>
      </p:sp>
      <p:sp>
        <p:nvSpPr>
          <p:cNvPr id="11" name="Bulle rectangulaire à coins arrondis 10"/>
          <p:cNvSpPr/>
          <p:nvPr/>
        </p:nvSpPr>
        <p:spPr>
          <a:xfrm>
            <a:off x="8478410" y="1231900"/>
            <a:ext cx="2260221"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I </a:t>
            </a:r>
            <a:r>
              <a:rPr lang="fr-FR" sz="2400" b="1" dirty="0" err="1">
                <a:solidFill>
                  <a:srgbClr val="002060"/>
                </a:solidFill>
                <a:latin typeface="Comic Sans MS" panose="030F0902030302020204" pitchFamily="66" charset="0"/>
              </a:rPr>
              <a:t>can’t</a:t>
            </a:r>
            <a:endParaRPr lang="fr-FR" sz="2400" b="1" dirty="0">
              <a:solidFill>
                <a:srgbClr val="002060"/>
              </a:solidFill>
              <a:latin typeface="Comic Sans MS" panose="030F0902030302020204" pitchFamily="66" charset="0"/>
            </a:endParaRPr>
          </a:p>
        </p:txBody>
      </p:sp>
      <p:sp>
        <p:nvSpPr>
          <p:cNvPr id="12" name="Bulle rectangulaire à coins arrondis 11"/>
          <p:cNvSpPr/>
          <p:nvPr/>
        </p:nvSpPr>
        <p:spPr>
          <a:xfrm>
            <a:off x="1065474" y="3560572"/>
            <a:ext cx="2260221"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err="1">
                <a:solidFill>
                  <a:srgbClr val="002060"/>
                </a:solidFill>
                <a:latin typeface="Comic Sans MS" panose="030F0902030302020204" pitchFamily="66" charset="0"/>
              </a:rPr>
              <a:t>stay</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at</a:t>
            </a:r>
            <a:r>
              <a:rPr lang="fr-FR" sz="2400" b="1" dirty="0">
                <a:solidFill>
                  <a:srgbClr val="002060"/>
                </a:solidFill>
                <a:latin typeface="Comic Sans MS" panose="030F0902030302020204" pitchFamily="66" charset="0"/>
              </a:rPr>
              <a:t> home</a:t>
            </a:r>
          </a:p>
        </p:txBody>
      </p:sp>
      <p:sp>
        <p:nvSpPr>
          <p:cNvPr id="13" name="Bulle rectangulaire à coins arrondis 12"/>
          <p:cNvSpPr/>
          <p:nvPr/>
        </p:nvSpPr>
        <p:spPr>
          <a:xfrm>
            <a:off x="6637193" y="2716641"/>
            <a:ext cx="3505391"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Look </a:t>
            </a:r>
            <a:r>
              <a:rPr lang="fr-FR" sz="2400" b="1" dirty="0" err="1">
                <a:solidFill>
                  <a:srgbClr val="002060"/>
                </a:solidFill>
                <a:latin typeface="Comic Sans MS" panose="030F0902030302020204" pitchFamily="66" charset="0"/>
              </a:rPr>
              <a:t>after</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my</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sister</a:t>
            </a:r>
            <a:endParaRPr lang="fr-FR" sz="2400" b="1" dirty="0">
              <a:solidFill>
                <a:srgbClr val="002060"/>
              </a:solidFill>
              <a:latin typeface="Comic Sans MS" panose="030F0902030302020204" pitchFamily="66" charset="0"/>
            </a:endParaRPr>
          </a:p>
        </p:txBody>
      </p:sp>
      <p:sp>
        <p:nvSpPr>
          <p:cNvPr id="14" name="Bulle rectangulaire à coins arrondis 13"/>
          <p:cNvSpPr/>
          <p:nvPr/>
        </p:nvSpPr>
        <p:spPr>
          <a:xfrm>
            <a:off x="4650013" y="3998540"/>
            <a:ext cx="3399594" cy="612648"/>
          </a:xfrm>
          <a:prstGeom prst="wedgeRoundRectCallout">
            <a:avLst>
              <a:gd name="adj1" fmla="val 39445"/>
              <a:gd name="adj2" fmla="val 68719"/>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I </a:t>
            </a:r>
            <a:r>
              <a:rPr lang="fr-FR" sz="2400" b="1" dirty="0" err="1">
                <a:solidFill>
                  <a:srgbClr val="002060"/>
                </a:solidFill>
                <a:latin typeface="Comic Sans MS" panose="030F0902030302020204" pitchFamily="66" charset="0"/>
              </a:rPr>
              <a:t>am</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watching</a:t>
            </a:r>
            <a:r>
              <a:rPr lang="fr-FR" sz="2400" b="1" dirty="0">
                <a:solidFill>
                  <a:srgbClr val="002060"/>
                </a:solidFill>
                <a:latin typeface="Comic Sans MS" panose="030F0902030302020204" pitchFamily="66" charset="0"/>
              </a:rPr>
              <a:t> a film</a:t>
            </a:r>
          </a:p>
        </p:txBody>
      </p:sp>
      <p:sp>
        <p:nvSpPr>
          <p:cNvPr id="15" name="Bulle rectangulaire à coins arrondis 14"/>
          <p:cNvSpPr/>
          <p:nvPr/>
        </p:nvSpPr>
        <p:spPr>
          <a:xfrm>
            <a:off x="7106809" y="5069622"/>
            <a:ext cx="3631822"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err="1">
                <a:solidFill>
                  <a:srgbClr val="002060"/>
                </a:solidFill>
                <a:latin typeface="Comic Sans MS" panose="030F0902030302020204" pitchFamily="66" charset="0"/>
              </a:rPr>
              <a:t>What</a:t>
            </a:r>
            <a:r>
              <a:rPr lang="fr-FR" sz="2400" b="1" dirty="0">
                <a:solidFill>
                  <a:srgbClr val="002060"/>
                </a:solidFill>
                <a:latin typeface="Comic Sans MS" panose="030F0902030302020204" pitchFamily="66" charset="0"/>
              </a:rPr>
              <a:t> are </a:t>
            </a:r>
            <a:r>
              <a:rPr lang="fr-FR" sz="2400" b="1" dirty="0" err="1">
                <a:solidFill>
                  <a:srgbClr val="002060"/>
                </a:solidFill>
                <a:latin typeface="Comic Sans MS" panose="030F0902030302020204" pitchFamily="66" charset="0"/>
              </a:rPr>
              <a:t>you</a:t>
            </a:r>
            <a:r>
              <a:rPr lang="fr-FR" sz="2400" b="1" dirty="0">
                <a:solidFill>
                  <a:srgbClr val="002060"/>
                </a:solidFill>
                <a:latin typeface="Comic Sans MS" panose="030F0902030302020204" pitchFamily="66" charset="0"/>
              </a:rPr>
              <a:t> up to?</a:t>
            </a:r>
          </a:p>
        </p:txBody>
      </p:sp>
    </p:spTree>
    <p:extLst>
      <p:ext uri="{BB962C8B-B14F-4D97-AF65-F5344CB8AC3E}">
        <p14:creationId xmlns:p14="http://schemas.microsoft.com/office/powerpoint/2010/main" val="77369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85143" y="356019"/>
            <a:ext cx="6764409"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a:solidFill>
                  <a:srgbClr val="002060"/>
                </a:solidFill>
                <a:latin typeface="Comic Sans MS" panose="030F0902030302020204" pitchFamily="66" charset="0"/>
              </a:rPr>
              <a:t>Lee y </a:t>
            </a:r>
            <a:r>
              <a:rPr lang="fr-FR" sz="2800" b="1" dirty="0" err="1">
                <a:solidFill>
                  <a:srgbClr val="002060"/>
                </a:solidFill>
                <a:latin typeface="Comic Sans MS" panose="030F0902030302020204" pitchFamily="66" charset="0"/>
              </a:rPr>
              <a:t>completa</a:t>
            </a:r>
            <a:r>
              <a:rPr lang="fr-FR" sz="2800" b="1" dirty="0">
                <a:solidFill>
                  <a:srgbClr val="002060"/>
                </a:solidFill>
                <a:latin typeface="Comic Sans MS" panose="030F0902030302020204" pitchFamily="66" charset="0"/>
              </a:rPr>
              <a:t> el texto</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22960" y="1079294"/>
            <a:ext cx="8806857" cy="4899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8959" y="5735625"/>
            <a:ext cx="2657255" cy="400110"/>
          </a:xfrm>
          <a:prstGeom prst="rect">
            <a:avLst/>
          </a:prstGeom>
          <a:solidFill>
            <a:srgbClr val="76D6FF"/>
          </a:solidFill>
        </p:spPr>
        <p:txBody>
          <a:bodyPr wrap="square" rtlCol="0">
            <a:spAutoFit/>
          </a:bodyPr>
          <a:lstStyle/>
          <a:p>
            <a:r>
              <a:rPr lang="en-GB" sz="2000" b="1" dirty="0" err="1">
                <a:solidFill>
                  <a:srgbClr val="002060"/>
                </a:solidFill>
              </a:rPr>
              <a:t>Quedamos</a:t>
            </a:r>
            <a:r>
              <a:rPr lang="en-GB" sz="2000" b="1" dirty="0">
                <a:solidFill>
                  <a:srgbClr val="002060"/>
                </a:solidFill>
              </a:rPr>
              <a:t> – we meet</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325600" y="5823360"/>
              <a:ext cx="42120" cy="224640"/>
            </p14:xfrm>
          </p:contentPart>
        </mc:Choice>
        <mc:Fallback xmlns="">
          <p:pic>
            <p:nvPicPr>
              <p:cNvPr id="2" name="Ink 1"/>
              <p:cNvPicPr/>
              <p:nvPr/>
            </p:nvPicPr>
            <p:blipFill>
              <a:blip r:embed="rId4"/>
              <a:stretch>
                <a:fillRect/>
              </a:stretch>
            </p:blipFill>
            <p:spPr>
              <a:xfrm>
                <a:off x="5316240" y="5814000"/>
                <a:ext cx="60840" cy="243360"/>
              </a:xfrm>
              <a:prstGeom prst="rect">
                <a:avLst/>
              </a:prstGeom>
            </p:spPr>
          </p:pic>
        </mc:Fallback>
      </mc:AlternateContent>
      <p:pic>
        <p:nvPicPr>
          <p:cNvPr id="9" name="Picture 2">
            <a:extLst>
              <a:ext uri="{FF2B5EF4-FFF2-40B4-BE49-F238E27FC236}">
                <a16:creationId xmlns:a16="http://schemas.microsoft.com/office/drawing/2014/main" id="{4B9BC7FC-7EE4-254A-AC13-FEDF15A7A68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530045" y="3135086"/>
            <a:ext cx="3448594" cy="360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002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958815" y="188478"/>
            <a:ext cx="6414447"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a:solidFill>
                  <a:srgbClr val="002060"/>
                </a:solidFill>
                <a:latin typeface="Comic Sans MS" panose="030F0902030302020204" pitchFamily="66" charset="0"/>
              </a:rPr>
              <a:t>¿</a:t>
            </a:r>
            <a:r>
              <a:rPr lang="es-ES" sz="2800" b="1" dirty="0">
                <a:solidFill>
                  <a:srgbClr val="002060"/>
                </a:solidFill>
                <a:latin typeface="Comic Sans MS" panose="030F0902030302020204" pitchFamily="66" charset="0"/>
              </a:rPr>
              <a:t>Cómo</a:t>
            </a:r>
            <a:r>
              <a:rPr lang="fr-FR" sz="2800" b="1" dirty="0">
                <a:solidFill>
                  <a:srgbClr val="002060"/>
                </a:solidFill>
                <a:latin typeface="Comic Sans MS" panose="030F0902030302020204" pitchFamily="66" charset="0"/>
              </a:rPr>
              <a:t> se </a:t>
            </a:r>
            <a:r>
              <a:rPr lang="fr-FR" sz="2800" b="1" dirty="0" err="1">
                <a:solidFill>
                  <a:srgbClr val="002060"/>
                </a:solidFill>
                <a:latin typeface="Comic Sans MS" panose="030F0902030302020204" pitchFamily="66" charset="0"/>
              </a:rPr>
              <a:t>dice</a:t>
            </a:r>
            <a:r>
              <a:rPr lang="fr-FR" sz="2800" b="1" dirty="0">
                <a:solidFill>
                  <a:srgbClr val="002060"/>
                </a:solidFill>
                <a:latin typeface="Comic Sans MS" panose="030F0902030302020204" pitchFamily="66" charset="0"/>
              </a:rPr>
              <a:t> en </a:t>
            </a:r>
            <a:r>
              <a:rPr lang="fr-FR" sz="2800" b="1" dirty="0" err="1">
                <a:solidFill>
                  <a:srgbClr val="002060"/>
                </a:solidFill>
                <a:latin typeface="Comic Sans MS" panose="030F0902030302020204" pitchFamily="66" charset="0"/>
              </a:rPr>
              <a:t>español</a:t>
            </a:r>
            <a:r>
              <a:rPr lang="fr-FR" sz="2800" b="1" dirty="0">
                <a:solidFill>
                  <a:srgbClr val="002060"/>
                </a:solidFill>
                <a:latin typeface="Comic Sans MS" panose="030F0902030302020204" pitchFamily="66" charset="0"/>
              </a:rPr>
              <a:t>?</a:t>
            </a:r>
            <a:endParaRPr lang="en-GB" sz="2800" b="1" dirty="0">
              <a:solidFill>
                <a:srgbClr val="002060"/>
              </a:solidFill>
              <a:latin typeface="Comic Sans MS" panose="030F0902030302020204" pitchFamily="66" charset="0"/>
            </a:endParaRPr>
          </a:p>
        </p:txBody>
      </p:sp>
      <p:sp>
        <p:nvSpPr>
          <p:cNvPr id="3" name="Bulle rectangulaire à coins arrondis 2"/>
          <p:cNvSpPr/>
          <p:nvPr/>
        </p:nvSpPr>
        <p:spPr>
          <a:xfrm>
            <a:off x="1613752" y="1203950"/>
            <a:ext cx="2260221"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I </a:t>
            </a:r>
            <a:r>
              <a:rPr lang="fr-FR" sz="2400" b="1" dirty="0" err="1">
                <a:solidFill>
                  <a:srgbClr val="002060"/>
                </a:solidFill>
                <a:latin typeface="Comic Sans MS" panose="030F0902030302020204" pitchFamily="66" charset="0"/>
              </a:rPr>
              <a:t>am</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reading</a:t>
            </a:r>
            <a:endParaRPr lang="fr-FR" sz="2400" b="1" dirty="0">
              <a:solidFill>
                <a:srgbClr val="002060"/>
              </a:solidFill>
              <a:latin typeface="Comic Sans MS" panose="030F0902030302020204" pitchFamily="66" charset="0"/>
            </a:endParaRPr>
          </a:p>
        </p:txBody>
      </p:sp>
      <p:sp>
        <p:nvSpPr>
          <p:cNvPr id="8" name="Bulle rectangulaire à coins arrondis 7"/>
          <p:cNvSpPr/>
          <p:nvPr/>
        </p:nvSpPr>
        <p:spPr>
          <a:xfrm>
            <a:off x="4712173" y="1479250"/>
            <a:ext cx="3331454" cy="612648"/>
          </a:xfrm>
          <a:prstGeom prst="wedgeRoundRectCallout">
            <a:avLst>
              <a:gd name="adj1" fmla="val 60510"/>
              <a:gd name="adj2" fmla="val 85303"/>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I like </a:t>
            </a:r>
            <a:r>
              <a:rPr lang="fr-FR" sz="2400" b="1" dirty="0" err="1">
                <a:solidFill>
                  <a:srgbClr val="002060"/>
                </a:solidFill>
                <a:latin typeface="Comic Sans MS" panose="030F0902030302020204" pitchFamily="66" charset="0"/>
              </a:rPr>
              <a:t>reading</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novels</a:t>
            </a:r>
            <a:endParaRPr lang="fr-FR" sz="2400" b="1" dirty="0">
              <a:solidFill>
                <a:srgbClr val="002060"/>
              </a:solidFill>
              <a:latin typeface="Comic Sans MS" panose="030F0902030302020204" pitchFamily="66" charset="0"/>
            </a:endParaRPr>
          </a:p>
        </p:txBody>
      </p:sp>
      <p:sp>
        <p:nvSpPr>
          <p:cNvPr id="10" name="Bulle rectangulaire à coins arrondis 9"/>
          <p:cNvSpPr/>
          <p:nvPr/>
        </p:nvSpPr>
        <p:spPr>
          <a:xfrm>
            <a:off x="3337796" y="2430442"/>
            <a:ext cx="2260221" cy="612648"/>
          </a:xfrm>
          <a:prstGeom prst="wedgeRoundRectCallout">
            <a:avLst>
              <a:gd name="adj1" fmla="val 52696"/>
              <a:gd name="adj2" fmla="val 85303"/>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I </a:t>
            </a:r>
            <a:r>
              <a:rPr lang="fr-FR" sz="2400" b="1" dirty="0" err="1">
                <a:solidFill>
                  <a:srgbClr val="002060"/>
                </a:solidFill>
                <a:latin typeface="Comic Sans MS" panose="030F0902030302020204" pitchFamily="66" charset="0"/>
              </a:rPr>
              <a:t>never</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read</a:t>
            </a:r>
            <a:endParaRPr lang="fr-FR" sz="2400" b="1" dirty="0">
              <a:solidFill>
                <a:srgbClr val="002060"/>
              </a:solidFill>
              <a:latin typeface="Comic Sans MS" panose="030F0902030302020204" pitchFamily="66" charset="0"/>
            </a:endParaRPr>
          </a:p>
        </p:txBody>
      </p:sp>
      <p:sp>
        <p:nvSpPr>
          <p:cNvPr id="11" name="Bulle rectangulaire à coins arrondis 10"/>
          <p:cNvSpPr/>
          <p:nvPr/>
        </p:nvSpPr>
        <p:spPr>
          <a:xfrm>
            <a:off x="8525565" y="1170920"/>
            <a:ext cx="2260221"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A </a:t>
            </a:r>
            <a:r>
              <a:rPr lang="fr-FR" sz="2400" b="1" dirty="0" err="1">
                <a:solidFill>
                  <a:srgbClr val="002060"/>
                </a:solidFill>
                <a:latin typeface="Comic Sans MS" panose="030F0902030302020204" pitchFamily="66" charset="0"/>
              </a:rPr>
              <a:t>bookworm</a:t>
            </a:r>
            <a:endParaRPr lang="fr-FR" sz="2400" b="1" dirty="0">
              <a:solidFill>
                <a:srgbClr val="002060"/>
              </a:solidFill>
              <a:latin typeface="Comic Sans MS" panose="030F0902030302020204" pitchFamily="66" charset="0"/>
            </a:endParaRPr>
          </a:p>
        </p:txBody>
      </p:sp>
      <p:sp>
        <p:nvSpPr>
          <p:cNvPr id="12" name="Bulle rectangulaire à coins arrondis 11"/>
          <p:cNvSpPr/>
          <p:nvPr/>
        </p:nvSpPr>
        <p:spPr>
          <a:xfrm>
            <a:off x="1315206" y="3226298"/>
            <a:ext cx="2857310"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err="1">
                <a:solidFill>
                  <a:srgbClr val="002060"/>
                </a:solidFill>
                <a:latin typeface="Comic Sans MS" panose="030F0902030302020204" pitchFamily="66" charset="0"/>
              </a:rPr>
              <a:t>They</a:t>
            </a:r>
            <a:r>
              <a:rPr lang="fr-FR" sz="2400" b="1" dirty="0">
                <a:solidFill>
                  <a:srgbClr val="002060"/>
                </a:solidFill>
                <a:latin typeface="Comic Sans MS" panose="030F0902030302020204" pitchFamily="66" charset="0"/>
              </a:rPr>
              <a:t> use </a:t>
            </a:r>
            <a:r>
              <a:rPr lang="fr-FR" sz="2400" b="1" dirty="0" err="1">
                <a:solidFill>
                  <a:srgbClr val="002060"/>
                </a:solidFill>
                <a:latin typeface="Comic Sans MS" panose="030F0902030302020204" pitchFamily="66" charset="0"/>
              </a:rPr>
              <a:t>battery</a:t>
            </a:r>
            <a:endParaRPr lang="fr-FR" sz="2400" b="1" dirty="0">
              <a:solidFill>
                <a:srgbClr val="002060"/>
              </a:solidFill>
              <a:latin typeface="Comic Sans MS" panose="030F0902030302020204" pitchFamily="66" charset="0"/>
            </a:endParaRPr>
          </a:p>
        </p:txBody>
      </p:sp>
      <p:sp>
        <p:nvSpPr>
          <p:cNvPr id="13" name="Bulle rectangulaire à coins arrondis 12"/>
          <p:cNvSpPr/>
          <p:nvPr/>
        </p:nvSpPr>
        <p:spPr>
          <a:xfrm>
            <a:off x="8043627" y="2688072"/>
            <a:ext cx="2659270"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err="1">
                <a:solidFill>
                  <a:srgbClr val="002060"/>
                </a:solidFill>
                <a:latin typeface="Comic Sans MS" panose="030F0902030302020204" pitchFamily="66" charset="0"/>
              </a:rPr>
              <a:t>Cheaper</a:t>
            </a:r>
            <a:r>
              <a:rPr lang="fr-FR" sz="2400" b="1" dirty="0">
                <a:solidFill>
                  <a:srgbClr val="002060"/>
                </a:solidFill>
                <a:latin typeface="Comic Sans MS" panose="030F0902030302020204" pitchFamily="66" charset="0"/>
              </a:rPr>
              <a:t> </a:t>
            </a:r>
          </a:p>
        </p:txBody>
      </p:sp>
      <p:sp>
        <p:nvSpPr>
          <p:cNvPr id="14" name="Bulle rectangulaire à coins arrondis 13"/>
          <p:cNvSpPr/>
          <p:nvPr/>
        </p:nvSpPr>
        <p:spPr>
          <a:xfrm>
            <a:off x="5110305" y="3532622"/>
            <a:ext cx="2933322" cy="612648"/>
          </a:xfrm>
          <a:prstGeom prst="wedgeRoundRectCallout">
            <a:avLst>
              <a:gd name="adj1" fmla="val 39445"/>
              <a:gd name="adj2" fmla="val 68719"/>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Page </a:t>
            </a:r>
            <a:r>
              <a:rPr lang="fr-FR" sz="2400" b="1" dirty="0" err="1">
                <a:solidFill>
                  <a:srgbClr val="002060"/>
                </a:solidFill>
                <a:latin typeface="Comic Sans MS" panose="030F0902030302020204" pitchFamily="66" charset="0"/>
              </a:rPr>
              <a:t>numbers</a:t>
            </a:r>
            <a:endParaRPr lang="fr-FR" sz="2400" b="1" dirty="0">
              <a:solidFill>
                <a:srgbClr val="002060"/>
              </a:solidFill>
              <a:latin typeface="Comic Sans MS" panose="030F0902030302020204" pitchFamily="66" charset="0"/>
            </a:endParaRPr>
          </a:p>
        </p:txBody>
      </p:sp>
      <p:sp>
        <p:nvSpPr>
          <p:cNvPr id="15" name="Bulle rectangulaire à coins arrondis 14"/>
          <p:cNvSpPr/>
          <p:nvPr/>
        </p:nvSpPr>
        <p:spPr>
          <a:xfrm>
            <a:off x="6763049" y="4615552"/>
            <a:ext cx="3525031" cy="1200707"/>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I </a:t>
            </a:r>
            <a:r>
              <a:rPr lang="fr-FR" sz="2400" b="1" dirty="0" err="1">
                <a:solidFill>
                  <a:srgbClr val="002060"/>
                </a:solidFill>
                <a:latin typeface="Comic Sans MS" panose="030F0902030302020204" pitchFamily="66" charset="0"/>
              </a:rPr>
              <a:t>hate</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reading</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because</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it’s</a:t>
            </a:r>
            <a:r>
              <a:rPr lang="fr-FR" sz="2400" b="1" dirty="0">
                <a:solidFill>
                  <a:srgbClr val="002060"/>
                </a:solidFill>
                <a:latin typeface="Comic Sans MS" panose="030F0902030302020204" pitchFamily="66" charset="0"/>
              </a:rPr>
              <a:t> not </a:t>
            </a:r>
            <a:r>
              <a:rPr lang="fr-FR" sz="2400" b="1" dirty="0" err="1">
                <a:solidFill>
                  <a:srgbClr val="002060"/>
                </a:solidFill>
                <a:latin typeface="Comic Sans MS" panose="030F0902030302020204" pitchFamily="66" charset="0"/>
              </a:rPr>
              <a:t>interesting</a:t>
            </a:r>
            <a:endParaRPr lang="fr-FR" sz="2400" b="1" dirty="0">
              <a:solidFill>
                <a:srgbClr val="002060"/>
              </a:solidFill>
              <a:latin typeface="Comic Sans MS" panose="030F0902030302020204" pitchFamily="66" charset="0"/>
            </a:endParaRPr>
          </a:p>
        </p:txBody>
      </p:sp>
      <p:sp>
        <p:nvSpPr>
          <p:cNvPr id="16" name="Bulle rectangulaire à coins arrondis 11">
            <a:extLst>
              <a:ext uri="{FF2B5EF4-FFF2-40B4-BE49-F238E27FC236}">
                <a16:creationId xmlns:a16="http://schemas.microsoft.com/office/drawing/2014/main" id="{5C7CCC23-2DEC-414D-9C3A-729AA84E10F5}"/>
              </a:ext>
            </a:extLst>
          </p:cNvPr>
          <p:cNvSpPr/>
          <p:nvPr/>
        </p:nvSpPr>
        <p:spPr>
          <a:xfrm>
            <a:off x="1740372" y="4985502"/>
            <a:ext cx="3848101" cy="830757"/>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err="1">
                <a:solidFill>
                  <a:srgbClr val="002060"/>
                </a:solidFill>
                <a:latin typeface="Comic Sans MS" panose="030F0902030302020204" pitchFamily="66" charset="0"/>
              </a:rPr>
              <a:t>We</a:t>
            </a:r>
            <a:r>
              <a:rPr lang="fr-FR" sz="2400" b="1" dirty="0">
                <a:solidFill>
                  <a:srgbClr val="002060"/>
                </a:solidFill>
                <a:latin typeface="Comic Sans MS" panose="030F0902030302020204" pitchFamily="66" charset="0"/>
              </a:rPr>
              <a:t> can </a:t>
            </a:r>
            <a:r>
              <a:rPr lang="fr-FR" sz="2400" b="1" dirty="0" err="1">
                <a:solidFill>
                  <a:srgbClr val="002060"/>
                </a:solidFill>
                <a:latin typeface="Comic Sans MS" panose="030F0902030302020204" pitchFamily="66" charset="0"/>
              </a:rPr>
              <a:t>take</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them</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everywhere</a:t>
            </a:r>
            <a:endParaRPr lang="fr-FR" sz="2400" b="1" dirty="0">
              <a:solidFill>
                <a:srgbClr val="002060"/>
              </a:solidFill>
              <a:latin typeface="Comic Sans MS" panose="030F0902030302020204" pitchFamily="66" charset="0"/>
            </a:endParaRPr>
          </a:p>
        </p:txBody>
      </p:sp>
    </p:spTree>
    <p:extLst>
      <p:ext uri="{BB962C8B-B14F-4D97-AF65-F5344CB8AC3E}">
        <p14:creationId xmlns:p14="http://schemas.microsoft.com/office/powerpoint/2010/main" val="73905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BJEnglish - IDENTITY DEFINING SELF VIGNETTE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80565" y="3616108"/>
            <a:ext cx="2878675" cy="3042745"/>
          </a:xfrm>
          <a:prstGeom prst="rect">
            <a:avLst/>
          </a:prstGeom>
        </p:spPr>
      </p:pic>
      <p:sp>
        <p:nvSpPr>
          <p:cNvPr id="3" name="TextBox 2">
            <a:extLst>
              <a:ext uri="{FF2B5EF4-FFF2-40B4-BE49-F238E27FC236}">
                <a16:creationId xmlns:a16="http://schemas.microsoft.com/office/drawing/2014/main" id="{0D28DE96-EFB7-7247-933E-997D49D6D79C}"/>
              </a:ext>
            </a:extLst>
          </p:cNvPr>
          <p:cNvSpPr txBox="1"/>
          <p:nvPr/>
        </p:nvSpPr>
        <p:spPr>
          <a:xfrm>
            <a:off x="951410" y="988312"/>
            <a:ext cx="4469676" cy="5571077"/>
          </a:xfrm>
          <a:prstGeom prst="rect">
            <a:avLst/>
          </a:prstGeom>
          <a:noFill/>
        </p:spPr>
        <p:txBody>
          <a:bodyPr wrap="square" rtlCol="0">
            <a:spAutoFit/>
          </a:bodyPr>
          <a:lstStyle/>
          <a:p>
            <a:pPr marL="342900" indent="-342900">
              <a:lnSpc>
                <a:spcPct val="150000"/>
              </a:lnSpc>
              <a:buAutoNum type="arabicPeriod"/>
            </a:pPr>
            <a:r>
              <a:rPr lang="en-US" sz="2400" dirty="0">
                <a:solidFill>
                  <a:srgbClr val="002060"/>
                </a:solidFill>
                <a:latin typeface="Comic Sans MS" panose="030F0902030302020204" pitchFamily="66" charset="0"/>
              </a:rPr>
              <a:t>Niece</a:t>
            </a:r>
          </a:p>
          <a:p>
            <a:pPr marL="342900" indent="-342900">
              <a:lnSpc>
                <a:spcPct val="150000"/>
              </a:lnSpc>
              <a:buAutoNum type="arabicPeriod"/>
            </a:pPr>
            <a:r>
              <a:rPr lang="en-US" sz="2400" dirty="0">
                <a:solidFill>
                  <a:srgbClr val="002060"/>
                </a:solidFill>
                <a:latin typeface="Comic Sans MS" panose="030F0902030302020204" pitchFamily="66" charset="0"/>
              </a:rPr>
              <a:t>Nephew</a:t>
            </a:r>
          </a:p>
          <a:p>
            <a:pPr marL="342900" indent="-342900">
              <a:lnSpc>
                <a:spcPct val="150000"/>
              </a:lnSpc>
              <a:buAutoNum type="arabicPeriod"/>
            </a:pPr>
            <a:r>
              <a:rPr lang="en-US" sz="2400" dirty="0">
                <a:solidFill>
                  <a:srgbClr val="002060"/>
                </a:solidFill>
                <a:latin typeface="Comic Sans MS" panose="030F0902030302020204" pitchFamily="66" charset="0"/>
              </a:rPr>
              <a:t>Stepbrother/half-brother</a:t>
            </a:r>
          </a:p>
          <a:p>
            <a:pPr marL="342900" indent="-342900">
              <a:lnSpc>
                <a:spcPct val="150000"/>
              </a:lnSpc>
              <a:buAutoNum type="arabicPeriod"/>
            </a:pPr>
            <a:r>
              <a:rPr lang="en-US" sz="2400" dirty="0">
                <a:solidFill>
                  <a:srgbClr val="002060"/>
                </a:solidFill>
                <a:latin typeface="Comic Sans MS" panose="030F0902030302020204" pitchFamily="66" charset="0"/>
              </a:rPr>
              <a:t>Wife</a:t>
            </a:r>
          </a:p>
          <a:p>
            <a:pPr marL="342900" indent="-342900">
              <a:lnSpc>
                <a:spcPct val="150000"/>
              </a:lnSpc>
              <a:buAutoNum type="arabicPeriod"/>
            </a:pPr>
            <a:r>
              <a:rPr lang="en-US" sz="2400" dirty="0">
                <a:solidFill>
                  <a:srgbClr val="002060"/>
                </a:solidFill>
                <a:latin typeface="Comic Sans MS" panose="030F0902030302020204" pitchFamily="66" charset="0"/>
              </a:rPr>
              <a:t>Husband</a:t>
            </a:r>
          </a:p>
          <a:p>
            <a:pPr marL="342900" indent="-342900">
              <a:lnSpc>
                <a:spcPct val="150000"/>
              </a:lnSpc>
              <a:buAutoNum type="arabicPeriod"/>
            </a:pPr>
            <a:r>
              <a:rPr lang="en-US" sz="2400" dirty="0">
                <a:solidFill>
                  <a:srgbClr val="002060"/>
                </a:solidFill>
                <a:latin typeface="Comic Sans MS" panose="030F0902030302020204" pitchFamily="66" charset="0"/>
              </a:rPr>
              <a:t>Female Cousin (f.)</a:t>
            </a:r>
          </a:p>
          <a:p>
            <a:pPr marL="342900" indent="-342900">
              <a:lnSpc>
                <a:spcPct val="150000"/>
              </a:lnSpc>
              <a:buAutoNum type="arabicPeriod"/>
            </a:pPr>
            <a:r>
              <a:rPr lang="en-US" sz="2400" dirty="0">
                <a:solidFill>
                  <a:srgbClr val="002060"/>
                </a:solidFill>
                <a:latin typeface="Comic Sans MS" panose="030F0902030302020204" pitchFamily="66" charset="0"/>
              </a:rPr>
              <a:t>Male Cousin (m.)</a:t>
            </a:r>
          </a:p>
          <a:p>
            <a:pPr marL="342900" indent="-342900">
              <a:lnSpc>
                <a:spcPct val="150000"/>
              </a:lnSpc>
              <a:buAutoNum type="arabicPeriod"/>
            </a:pPr>
            <a:r>
              <a:rPr lang="en-US" sz="2400" dirty="0">
                <a:solidFill>
                  <a:srgbClr val="002060"/>
                </a:solidFill>
                <a:latin typeface="Comic Sans MS" panose="030F0902030302020204" pitchFamily="66" charset="0"/>
              </a:rPr>
              <a:t>Uncle</a:t>
            </a:r>
          </a:p>
          <a:p>
            <a:pPr marL="342900" indent="-342900">
              <a:lnSpc>
                <a:spcPct val="150000"/>
              </a:lnSpc>
              <a:buAutoNum type="arabicPeriod"/>
            </a:pPr>
            <a:r>
              <a:rPr lang="en-US" sz="2400" dirty="0">
                <a:solidFill>
                  <a:srgbClr val="002060"/>
                </a:solidFill>
                <a:latin typeface="Comic Sans MS" panose="030F0902030302020204" pitchFamily="66" charset="0"/>
              </a:rPr>
              <a:t>Auntie</a:t>
            </a:r>
          </a:p>
          <a:p>
            <a:pPr marL="342900" indent="-342900">
              <a:lnSpc>
                <a:spcPct val="150000"/>
              </a:lnSpc>
              <a:buAutoNum type="arabicPeriod"/>
            </a:pPr>
            <a:r>
              <a:rPr lang="en-US" sz="2400" dirty="0">
                <a:solidFill>
                  <a:srgbClr val="002060"/>
                </a:solidFill>
                <a:latin typeface="Comic Sans MS" panose="030F0902030302020204" pitchFamily="66" charset="0"/>
              </a:rPr>
              <a:t>Siblings</a:t>
            </a:r>
          </a:p>
        </p:txBody>
      </p:sp>
      <p:sp>
        <p:nvSpPr>
          <p:cNvPr id="7" name="TextBox 6">
            <a:extLst>
              <a:ext uri="{FF2B5EF4-FFF2-40B4-BE49-F238E27FC236}">
                <a16:creationId xmlns:a16="http://schemas.microsoft.com/office/drawing/2014/main" id="{F70DCF51-F48D-3A4B-8A57-E6299B4A9A7A}"/>
              </a:ext>
            </a:extLst>
          </p:cNvPr>
          <p:cNvSpPr txBox="1"/>
          <p:nvPr/>
        </p:nvSpPr>
        <p:spPr>
          <a:xfrm>
            <a:off x="6215742" y="988312"/>
            <a:ext cx="4963886" cy="3355086"/>
          </a:xfrm>
          <a:prstGeom prst="rect">
            <a:avLst/>
          </a:prstGeom>
          <a:noFill/>
        </p:spPr>
        <p:txBody>
          <a:bodyPr wrap="square" rtlCol="0">
            <a:spAutoFit/>
          </a:bodyPr>
          <a:lstStyle/>
          <a:p>
            <a:pPr>
              <a:lnSpc>
                <a:spcPct val="150000"/>
              </a:lnSpc>
            </a:pPr>
            <a:r>
              <a:rPr lang="en-US" sz="2400" dirty="0">
                <a:solidFill>
                  <a:srgbClr val="002060"/>
                </a:solidFill>
                <a:latin typeface="Comic Sans MS" panose="030F0902030302020204" pitchFamily="66" charset="0"/>
              </a:rPr>
              <a:t>11. Parents</a:t>
            </a:r>
          </a:p>
          <a:p>
            <a:pPr>
              <a:lnSpc>
                <a:spcPct val="150000"/>
              </a:lnSpc>
            </a:pPr>
            <a:r>
              <a:rPr lang="en-US" sz="2400" dirty="0">
                <a:solidFill>
                  <a:srgbClr val="002060"/>
                </a:solidFill>
                <a:latin typeface="Comic Sans MS" panose="030F0902030302020204" pitchFamily="66" charset="0"/>
              </a:rPr>
              <a:t>12. Grandparents</a:t>
            </a:r>
          </a:p>
          <a:p>
            <a:pPr>
              <a:lnSpc>
                <a:spcPct val="150000"/>
              </a:lnSpc>
            </a:pPr>
            <a:r>
              <a:rPr lang="en-US" sz="2400" dirty="0">
                <a:solidFill>
                  <a:srgbClr val="002060"/>
                </a:solidFill>
                <a:latin typeface="Comic Sans MS" panose="030F0902030302020204" pitchFamily="66" charset="0"/>
              </a:rPr>
              <a:t>13. Grandfather</a:t>
            </a:r>
          </a:p>
          <a:p>
            <a:pPr>
              <a:lnSpc>
                <a:spcPct val="150000"/>
              </a:lnSpc>
            </a:pPr>
            <a:r>
              <a:rPr lang="en-US" sz="2400" dirty="0">
                <a:solidFill>
                  <a:srgbClr val="002060"/>
                </a:solidFill>
                <a:latin typeface="Comic Sans MS" panose="030F0902030302020204" pitchFamily="66" charset="0"/>
              </a:rPr>
              <a:t>14. Grandmother</a:t>
            </a:r>
          </a:p>
          <a:p>
            <a:pPr>
              <a:lnSpc>
                <a:spcPct val="150000"/>
              </a:lnSpc>
            </a:pPr>
            <a:r>
              <a:rPr lang="en-US" sz="2400" dirty="0">
                <a:solidFill>
                  <a:srgbClr val="002060"/>
                </a:solidFill>
                <a:latin typeface="Comic Sans MS" panose="030F0902030302020204" pitchFamily="66" charset="0"/>
              </a:rPr>
              <a:t>15. Son</a:t>
            </a:r>
          </a:p>
          <a:p>
            <a:pPr>
              <a:lnSpc>
                <a:spcPct val="150000"/>
              </a:lnSpc>
            </a:pPr>
            <a:r>
              <a:rPr lang="en-US" sz="2400" dirty="0">
                <a:solidFill>
                  <a:srgbClr val="002060"/>
                </a:solidFill>
                <a:latin typeface="Comic Sans MS" panose="030F0902030302020204" pitchFamily="66" charset="0"/>
              </a:rPr>
              <a:t>16. Daughter </a:t>
            </a:r>
          </a:p>
        </p:txBody>
      </p:sp>
      <p:sp>
        <p:nvSpPr>
          <p:cNvPr id="10" name="TextBox 4">
            <a:extLst>
              <a:ext uri="{FF2B5EF4-FFF2-40B4-BE49-F238E27FC236}">
                <a16:creationId xmlns:a16="http://schemas.microsoft.com/office/drawing/2014/main" id="{82A47F8F-7BAC-AF42-A281-BAFF2AF6ADE7}"/>
              </a:ext>
            </a:extLst>
          </p:cNvPr>
          <p:cNvSpPr txBox="1"/>
          <p:nvPr/>
        </p:nvSpPr>
        <p:spPr>
          <a:xfrm>
            <a:off x="2540621" y="280738"/>
            <a:ext cx="6601201" cy="523220"/>
          </a:xfrm>
          <a:prstGeom prst="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err="1">
                <a:solidFill>
                  <a:srgbClr val="002060"/>
                </a:solidFill>
                <a:latin typeface="Comic Sans MS" panose="030F0902030302020204" pitchFamily="66" charset="0"/>
              </a:rPr>
              <a:t>Traduce</a:t>
            </a:r>
            <a:r>
              <a:rPr lang="fr-FR" sz="2800" b="1" dirty="0">
                <a:solidFill>
                  <a:srgbClr val="002060"/>
                </a:solidFill>
                <a:latin typeface="Comic Sans MS" panose="030F0902030302020204" pitchFamily="66" charset="0"/>
              </a:rPr>
              <a:t> </a:t>
            </a:r>
            <a:r>
              <a:rPr lang="fr-FR" sz="2800" b="1" dirty="0" err="1">
                <a:solidFill>
                  <a:srgbClr val="002060"/>
                </a:solidFill>
                <a:latin typeface="Comic Sans MS" panose="030F0902030302020204" pitchFamily="66" charset="0"/>
              </a:rPr>
              <a:t>estas</a:t>
            </a:r>
            <a:r>
              <a:rPr lang="fr-FR" sz="2800" b="1" dirty="0">
                <a:solidFill>
                  <a:srgbClr val="002060"/>
                </a:solidFill>
                <a:latin typeface="Comic Sans MS" panose="030F0902030302020204" pitchFamily="66" charset="0"/>
              </a:rPr>
              <a:t> palabras al </a:t>
            </a:r>
            <a:r>
              <a:rPr lang="fr-FR" sz="2800" b="1" dirty="0" err="1">
                <a:solidFill>
                  <a:srgbClr val="002060"/>
                </a:solidFill>
                <a:latin typeface="Comic Sans MS" panose="030F0902030302020204" pitchFamily="66" charset="0"/>
              </a:rPr>
              <a:t>español</a:t>
            </a:r>
            <a:endParaRPr lang="fr-FR" sz="2800" b="1" dirty="0">
              <a:solidFill>
                <a:srgbClr val="002060"/>
              </a:solidFill>
              <a:latin typeface="Comic Sans MS" panose="030F0902030302020204" pitchFamily="66" charset="0"/>
            </a:endParaRPr>
          </a:p>
        </p:txBody>
      </p:sp>
    </p:spTree>
    <p:extLst>
      <p:ext uri="{BB962C8B-B14F-4D97-AF65-F5344CB8AC3E}">
        <p14:creationId xmlns:p14="http://schemas.microsoft.com/office/powerpoint/2010/main" val="3322558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83977" y="1895639"/>
            <a:ext cx="7802978" cy="2601311"/>
          </a:xfrm>
        </p:spPr>
      </p:pic>
      <p:pic>
        <p:nvPicPr>
          <p:cNvPr id="5"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7340" y="4130565"/>
            <a:ext cx="8496253" cy="2727435"/>
          </a:xfrm>
          <a:prstGeom prst="rect">
            <a:avLst/>
          </a:prstGeom>
        </p:spPr>
      </p:pic>
      <p:pic>
        <p:nvPicPr>
          <p:cNvPr id="6"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7340" y="365125"/>
            <a:ext cx="12025166" cy="1114095"/>
          </a:xfrm>
          <a:prstGeom prst="rect">
            <a:avLst/>
          </a:prstGeom>
        </p:spPr>
      </p:pic>
    </p:spTree>
    <p:extLst>
      <p:ext uri="{BB962C8B-B14F-4D97-AF65-F5344CB8AC3E}">
        <p14:creationId xmlns:p14="http://schemas.microsoft.com/office/powerpoint/2010/main" val="4061956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2BFFC37-3951-A645-A6C6-7DC936CBFB6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46367" y="274320"/>
            <a:ext cx="8007530" cy="6322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6634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3479374" y="540857"/>
            <a:ext cx="5403370" cy="461665"/>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 sz="2400" b="1" dirty="0">
                <a:solidFill>
                  <a:srgbClr val="002060"/>
                </a:solidFill>
                <a:latin typeface="Comic Sans MS" panose="030F0902030302020204" pitchFamily="66" charset="0"/>
              </a:rPr>
              <a:t>Complete </a:t>
            </a:r>
            <a:r>
              <a:rPr lang="es-ES" sz="2400" b="1" dirty="0" err="1">
                <a:solidFill>
                  <a:srgbClr val="002060"/>
                </a:solidFill>
                <a:latin typeface="Comic Sans MS" panose="030F0902030302020204" pitchFamily="66" charset="0"/>
              </a:rPr>
              <a:t>the</a:t>
            </a:r>
            <a:r>
              <a:rPr lang="es-ES" sz="2400" b="1" dirty="0">
                <a:solidFill>
                  <a:srgbClr val="002060"/>
                </a:solidFill>
                <a:latin typeface="Comic Sans MS" panose="030F0902030302020204" pitchFamily="66" charset="0"/>
              </a:rPr>
              <a:t> </a:t>
            </a:r>
            <a:r>
              <a:rPr lang="es-ES" sz="2400" b="1" dirty="0" err="1">
                <a:solidFill>
                  <a:srgbClr val="002060"/>
                </a:solidFill>
                <a:latin typeface="Comic Sans MS" panose="030F0902030302020204" pitchFamily="66" charset="0"/>
              </a:rPr>
              <a:t>details</a:t>
            </a:r>
            <a:r>
              <a:rPr lang="es-ES" sz="2400" b="1" dirty="0">
                <a:solidFill>
                  <a:srgbClr val="002060"/>
                </a:solidFill>
                <a:latin typeface="Comic Sans MS" panose="030F0902030302020204" pitchFamily="66" charset="0"/>
              </a:rPr>
              <a:t> in English </a:t>
            </a:r>
            <a:endParaRPr lang="es-AR" sz="2400" b="1" dirty="0">
              <a:solidFill>
                <a:srgbClr val="002060"/>
              </a:solidFill>
              <a:latin typeface="Comic Sans MS" panose="030F0902030302020204" pitchFamily="66" charset="0"/>
            </a:endParaRPr>
          </a:p>
        </p:txBody>
      </p:sp>
      <p:pic>
        <p:nvPicPr>
          <p:cNvPr id="2" name="Image 1" descr="Screen Shot 2018-01-21 at 16.15.49.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2154" y="1791347"/>
            <a:ext cx="7794565" cy="3189991"/>
          </a:xfrm>
          <a:prstGeom prst="rect">
            <a:avLst/>
          </a:prstGeom>
        </p:spPr>
      </p:pic>
      <p:sp>
        <p:nvSpPr>
          <p:cNvPr id="3" name="TextBox 2">
            <a:extLst>
              <a:ext uri="{FF2B5EF4-FFF2-40B4-BE49-F238E27FC236}">
                <a16:creationId xmlns:a16="http://schemas.microsoft.com/office/drawing/2014/main" id="{C8D70018-07BF-7B49-B7F0-8FEDE2C0B282}"/>
              </a:ext>
            </a:extLst>
          </p:cNvPr>
          <p:cNvSpPr txBox="1"/>
          <p:nvPr/>
        </p:nvSpPr>
        <p:spPr>
          <a:xfrm>
            <a:off x="8216538" y="1493419"/>
            <a:ext cx="3722913" cy="3785845"/>
          </a:xfrm>
          <a:prstGeom prst="rect">
            <a:avLst/>
          </a:prstGeom>
          <a:noFill/>
        </p:spPr>
        <p:txBody>
          <a:bodyPr wrap="square" rtlCol="0">
            <a:spAutoFit/>
          </a:bodyPr>
          <a:lstStyle/>
          <a:p>
            <a:pPr>
              <a:lnSpc>
                <a:spcPct val="150000"/>
              </a:lnSpc>
            </a:pPr>
            <a:r>
              <a:rPr lang="en-US" b="1" dirty="0">
                <a:solidFill>
                  <a:srgbClr val="002060"/>
                </a:solidFill>
                <a:latin typeface="Comic Sans MS" panose="030F0902030302020204" pitchFamily="66" charset="0"/>
              </a:rPr>
              <a:t>Name:</a:t>
            </a:r>
          </a:p>
          <a:p>
            <a:pPr>
              <a:lnSpc>
                <a:spcPct val="150000"/>
              </a:lnSpc>
            </a:pPr>
            <a:r>
              <a:rPr lang="en-US" b="1" dirty="0">
                <a:solidFill>
                  <a:srgbClr val="002060"/>
                </a:solidFill>
                <a:latin typeface="Comic Sans MS" panose="030F0902030302020204" pitchFamily="66" charset="0"/>
              </a:rPr>
              <a:t>Age:</a:t>
            </a:r>
          </a:p>
          <a:p>
            <a:pPr>
              <a:lnSpc>
                <a:spcPct val="150000"/>
              </a:lnSpc>
            </a:pPr>
            <a:r>
              <a:rPr lang="en-US" b="1" dirty="0">
                <a:solidFill>
                  <a:srgbClr val="002060"/>
                </a:solidFill>
                <a:latin typeface="Comic Sans MS" panose="030F0902030302020204" pitchFamily="66" charset="0"/>
              </a:rPr>
              <a:t>From:</a:t>
            </a:r>
          </a:p>
          <a:p>
            <a:pPr>
              <a:lnSpc>
                <a:spcPct val="150000"/>
              </a:lnSpc>
            </a:pPr>
            <a:r>
              <a:rPr lang="en-US" b="1" dirty="0">
                <a:solidFill>
                  <a:srgbClr val="002060"/>
                </a:solidFill>
                <a:latin typeface="Comic Sans MS" panose="030F0902030302020204" pitchFamily="66" charset="0"/>
              </a:rPr>
              <a:t>Physical Description:</a:t>
            </a:r>
          </a:p>
          <a:p>
            <a:pPr>
              <a:lnSpc>
                <a:spcPct val="150000"/>
              </a:lnSpc>
            </a:pPr>
            <a:r>
              <a:rPr lang="en-US" b="1" dirty="0">
                <a:solidFill>
                  <a:srgbClr val="002060"/>
                </a:solidFill>
                <a:latin typeface="Comic Sans MS" panose="030F0902030302020204" pitchFamily="66" charset="0"/>
              </a:rPr>
              <a:t>Character:</a:t>
            </a:r>
          </a:p>
          <a:p>
            <a:pPr>
              <a:lnSpc>
                <a:spcPct val="150000"/>
              </a:lnSpc>
            </a:pPr>
            <a:r>
              <a:rPr lang="en-US" b="1" dirty="0">
                <a:solidFill>
                  <a:srgbClr val="002060"/>
                </a:solidFill>
                <a:latin typeface="Comic Sans MS" panose="030F0902030302020204" pitchFamily="66" charset="0"/>
              </a:rPr>
              <a:t>Position:</a:t>
            </a:r>
          </a:p>
          <a:p>
            <a:pPr>
              <a:lnSpc>
                <a:spcPct val="150000"/>
              </a:lnSpc>
            </a:pPr>
            <a:r>
              <a:rPr lang="en-US" b="1" dirty="0">
                <a:solidFill>
                  <a:srgbClr val="002060"/>
                </a:solidFill>
                <a:latin typeface="Comic Sans MS" panose="030F0902030302020204" pitchFamily="66" charset="0"/>
              </a:rPr>
              <a:t>Place:</a:t>
            </a:r>
          </a:p>
          <a:p>
            <a:pPr>
              <a:lnSpc>
                <a:spcPct val="150000"/>
              </a:lnSpc>
            </a:pPr>
            <a:r>
              <a:rPr lang="en-US" b="1" dirty="0">
                <a:solidFill>
                  <a:srgbClr val="002060"/>
                </a:solidFill>
                <a:latin typeface="Comic Sans MS" panose="030F0902030302020204" pitchFamily="66" charset="0"/>
              </a:rPr>
              <a:t>Activity:</a:t>
            </a:r>
          </a:p>
          <a:p>
            <a:pPr>
              <a:lnSpc>
                <a:spcPct val="150000"/>
              </a:lnSpc>
            </a:pPr>
            <a:r>
              <a:rPr lang="en-US" b="1" dirty="0">
                <a:solidFill>
                  <a:srgbClr val="002060"/>
                </a:solidFill>
                <a:latin typeface="Comic Sans MS" panose="030F0902030302020204" pitchFamily="66" charset="0"/>
              </a:rPr>
              <a:t>Emotion:</a:t>
            </a:r>
          </a:p>
        </p:txBody>
      </p:sp>
    </p:spTree>
    <p:extLst>
      <p:ext uri="{BB962C8B-B14F-4D97-AF65-F5344CB8AC3E}">
        <p14:creationId xmlns:p14="http://schemas.microsoft.com/office/powerpoint/2010/main" val="3807681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814" y="1384216"/>
            <a:ext cx="11315700" cy="4281798"/>
          </a:xfrm>
        </p:spPr>
        <p:txBody>
          <a:bodyPr>
            <a:noAutofit/>
          </a:bodyPr>
          <a:lstStyle/>
          <a:p>
            <a:pPr>
              <a:lnSpc>
                <a:spcPct val="150000"/>
              </a:lnSpc>
              <a:buAutoNum type="arabicPeriod"/>
            </a:pPr>
            <a:r>
              <a:rPr lang="en-GB" sz="2400" dirty="0">
                <a:solidFill>
                  <a:srgbClr val="002060"/>
                </a:solidFill>
                <a:latin typeface="Comic Sans MS" panose="030F0902030302020204" pitchFamily="66" charset="0"/>
              </a:rPr>
              <a:t> She is tall, has  brown eyes and has short brown hair.</a:t>
            </a:r>
          </a:p>
          <a:p>
            <a:pPr>
              <a:lnSpc>
                <a:spcPct val="150000"/>
              </a:lnSpc>
              <a:buAutoNum type="arabicPeriod"/>
            </a:pPr>
            <a:r>
              <a:rPr lang="en-GB" sz="2400" dirty="0">
                <a:solidFill>
                  <a:srgbClr val="002060"/>
                </a:solidFill>
                <a:latin typeface="Comic Sans MS" panose="030F0902030302020204" pitchFamily="66" charset="0"/>
              </a:rPr>
              <a:t> He is short and a bit fat. Also he has curly grey hair.</a:t>
            </a:r>
          </a:p>
          <a:p>
            <a:pPr>
              <a:lnSpc>
                <a:spcPct val="150000"/>
              </a:lnSpc>
              <a:buAutoNum type="arabicPeriod"/>
            </a:pPr>
            <a:r>
              <a:rPr lang="en-GB" sz="2400" dirty="0">
                <a:solidFill>
                  <a:srgbClr val="002060"/>
                </a:solidFill>
                <a:latin typeface="Comic Sans MS" panose="030F0902030302020204" pitchFamily="66" charset="0"/>
              </a:rPr>
              <a:t> She has black hair. She is neither tall nor short and wears glasses.</a:t>
            </a:r>
          </a:p>
          <a:p>
            <a:pPr>
              <a:lnSpc>
                <a:spcPct val="150000"/>
              </a:lnSpc>
              <a:buAutoNum type="arabicPeriod"/>
            </a:pPr>
            <a:r>
              <a:rPr lang="en-GB" sz="2400" dirty="0">
                <a:solidFill>
                  <a:srgbClr val="002060"/>
                </a:solidFill>
                <a:latin typeface="Comic Sans MS" panose="030F0902030302020204" pitchFamily="66" charset="0"/>
              </a:rPr>
              <a:t> She has blonde hair and blue eyes. She is quite short. </a:t>
            </a:r>
          </a:p>
          <a:p>
            <a:pPr>
              <a:lnSpc>
                <a:spcPct val="150000"/>
              </a:lnSpc>
              <a:buAutoNum type="arabicPeriod"/>
            </a:pPr>
            <a:r>
              <a:rPr lang="en-GB" sz="2400" dirty="0">
                <a:solidFill>
                  <a:srgbClr val="002060"/>
                </a:solidFill>
                <a:latin typeface="Comic Sans MS" panose="030F0902030302020204" pitchFamily="66" charset="0"/>
              </a:rPr>
              <a:t> He is slim. He is red haired and he doesn’t have a beard or a moustache.</a:t>
            </a:r>
          </a:p>
          <a:p>
            <a:pPr>
              <a:lnSpc>
                <a:spcPct val="150000"/>
              </a:lnSpc>
              <a:buAutoNum type="arabicPeriod"/>
            </a:pPr>
            <a:r>
              <a:rPr lang="en-GB" sz="2400" dirty="0">
                <a:solidFill>
                  <a:srgbClr val="002060"/>
                </a:solidFill>
                <a:latin typeface="Comic Sans MS" panose="030F0902030302020204" pitchFamily="66" charset="0"/>
              </a:rPr>
              <a:t> He is a bit chubby and has freckles. He is bald.</a:t>
            </a:r>
          </a:p>
        </p:txBody>
      </p:sp>
      <p:sp>
        <p:nvSpPr>
          <p:cNvPr id="6" name="TextBox 4">
            <a:extLst>
              <a:ext uri="{FF2B5EF4-FFF2-40B4-BE49-F238E27FC236}">
                <a16:creationId xmlns:a16="http://schemas.microsoft.com/office/drawing/2014/main" id="{78C6F949-CC35-5C48-9C63-A3BF80C2F395}"/>
              </a:ext>
            </a:extLst>
          </p:cNvPr>
          <p:cNvSpPr txBox="1"/>
          <p:nvPr/>
        </p:nvSpPr>
        <p:spPr>
          <a:xfrm>
            <a:off x="2922815" y="483669"/>
            <a:ext cx="5921228" cy="523220"/>
          </a:xfrm>
          <a:prstGeom prst="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err="1">
                <a:solidFill>
                  <a:srgbClr val="002060"/>
                </a:solidFill>
                <a:latin typeface="Comic Sans MS" panose="030F0902030302020204" pitchFamily="66" charset="0"/>
              </a:rPr>
              <a:t>Traduce</a:t>
            </a:r>
            <a:r>
              <a:rPr lang="fr-FR" sz="2800" b="1" dirty="0">
                <a:solidFill>
                  <a:srgbClr val="002060"/>
                </a:solidFill>
                <a:latin typeface="Comic Sans MS" panose="030F0902030302020204" pitchFamily="66" charset="0"/>
              </a:rPr>
              <a:t> las frases al </a:t>
            </a:r>
            <a:r>
              <a:rPr lang="fr-FR" sz="2800" b="1" dirty="0" err="1">
                <a:solidFill>
                  <a:srgbClr val="002060"/>
                </a:solidFill>
                <a:latin typeface="Comic Sans MS" panose="030F0902030302020204" pitchFamily="66" charset="0"/>
              </a:rPr>
              <a:t>español</a:t>
            </a:r>
            <a:r>
              <a:rPr lang="fr-FR" sz="2800" b="1" dirty="0">
                <a:solidFill>
                  <a:srgbClr val="002060"/>
                </a:solidFill>
                <a:latin typeface="Comic Sans MS" panose="030F0902030302020204" pitchFamily="66" charset="0"/>
              </a:rPr>
              <a:t> </a:t>
            </a:r>
          </a:p>
        </p:txBody>
      </p:sp>
    </p:spTree>
    <p:extLst>
      <p:ext uri="{BB962C8B-B14F-4D97-AF65-F5344CB8AC3E}">
        <p14:creationId xmlns:p14="http://schemas.microsoft.com/office/powerpoint/2010/main" val="2972915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79268" y="1554030"/>
            <a:ext cx="10959737" cy="286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4"/>
          <p:cNvSpPr txBox="1"/>
          <p:nvPr/>
        </p:nvSpPr>
        <p:spPr>
          <a:xfrm>
            <a:off x="3969741" y="631185"/>
            <a:ext cx="4195912"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err="1">
                <a:solidFill>
                  <a:srgbClr val="002060"/>
                </a:solidFill>
                <a:latin typeface="Comic Sans MS" panose="030F0902030302020204" pitchFamily="66" charset="0"/>
              </a:rPr>
              <a:t>Traduce</a:t>
            </a:r>
            <a:r>
              <a:rPr lang="fr-FR" sz="2800" b="1" dirty="0">
                <a:solidFill>
                  <a:srgbClr val="002060"/>
                </a:solidFill>
                <a:latin typeface="Comic Sans MS" panose="030F0902030302020204" pitchFamily="66" charset="0"/>
              </a:rPr>
              <a:t> al </a:t>
            </a:r>
            <a:r>
              <a:rPr lang="fr-FR" sz="2800" b="1" dirty="0" err="1">
                <a:solidFill>
                  <a:srgbClr val="002060"/>
                </a:solidFill>
                <a:latin typeface="Comic Sans MS" panose="030F0902030302020204" pitchFamily="66" charset="0"/>
              </a:rPr>
              <a:t>ingles</a:t>
            </a:r>
            <a:r>
              <a:rPr lang="fr-FR" sz="2800" b="1" dirty="0">
                <a:solidFill>
                  <a:srgbClr val="002060"/>
                </a:solidFill>
                <a:latin typeface="Comic Sans MS" panose="030F0902030302020204" pitchFamily="66" charset="0"/>
              </a:rPr>
              <a:t> </a:t>
            </a:r>
            <a:endParaRPr lang="en-GB" sz="2800" b="1" dirty="0">
              <a:solidFill>
                <a:srgbClr val="002060"/>
              </a:solidFill>
              <a:latin typeface="Comic Sans MS" panose="030F0902030302020204" pitchFamily="66" charset="0"/>
            </a:endParaRPr>
          </a:p>
        </p:txBody>
      </p:sp>
    </p:spTree>
    <p:extLst>
      <p:ext uri="{BB962C8B-B14F-4D97-AF65-F5344CB8AC3E}">
        <p14:creationId xmlns:p14="http://schemas.microsoft.com/office/powerpoint/2010/main" val="267241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33B16A7-FB3F-B344-938C-D28E3505E616}"/>
              </a:ext>
            </a:extLst>
          </p:cNvPr>
          <p:cNvGraphicFramePr>
            <a:graphicFrameLocks noGrp="1"/>
          </p:cNvGraphicFramePr>
          <p:nvPr>
            <p:extLst>
              <p:ext uri="{D42A27DB-BD31-4B8C-83A1-F6EECF244321}">
                <p14:modId xmlns:p14="http://schemas.microsoft.com/office/powerpoint/2010/main" val="25725435"/>
              </p:ext>
            </p:extLst>
          </p:nvPr>
        </p:nvGraphicFramePr>
        <p:xfrm>
          <a:off x="130626" y="599439"/>
          <a:ext cx="11900261" cy="2560320"/>
        </p:xfrm>
        <a:graphic>
          <a:graphicData uri="http://schemas.openxmlformats.org/drawingml/2006/table">
            <a:tbl>
              <a:tblPr firstRow="1" bandRow="1">
                <a:tableStyleId>{5940675A-B579-460E-94D1-54222C63F5DA}</a:tableStyleId>
              </a:tblPr>
              <a:tblGrid>
                <a:gridCol w="3017522">
                  <a:extLst>
                    <a:ext uri="{9D8B030D-6E8A-4147-A177-3AD203B41FA5}">
                      <a16:colId xmlns:a16="http://schemas.microsoft.com/office/drawing/2014/main" val="2308461055"/>
                    </a:ext>
                  </a:extLst>
                </a:gridCol>
                <a:gridCol w="1750423">
                  <a:extLst>
                    <a:ext uri="{9D8B030D-6E8A-4147-A177-3AD203B41FA5}">
                      <a16:colId xmlns:a16="http://schemas.microsoft.com/office/drawing/2014/main" val="3193892626"/>
                    </a:ext>
                  </a:extLst>
                </a:gridCol>
                <a:gridCol w="1293223">
                  <a:extLst>
                    <a:ext uri="{9D8B030D-6E8A-4147-A177-3AD203B41FA5}">
                      <a16:colId xmlns:a16="http://schemas.microsoft.com/office/drawing/2014/main" val="4141970450"/>
                    </a:ext>
                  </a:extLst>
                </a:gridCol>
                <a:gridCol w="1815737">
                  <a:extLst>
                    <a:ext uri="{9D8B030D-6E8A-4147-A177-3AD203B41FA5}">
                      <a16:colId xmlns:a16="http://schemas.microsoft.com/office/drawing/2014/main" val="2755969833"/>
                    </a:ext>
                  </a:extLst>
                </a:gridCol>
                <a:gridCol w="1306286">
                  <a:extLst>
                    <a:ext uri="{9D8B030D-6E8A-4147-A177-3AD203B41FA5}">
                      <a16:colId xmlns:a16="http://schemas.microsoft.com/office/drawing/2014/main" val="1679850349"/>
                    </a:ext>
                  </a:extLst>
                </a:gridCol>
                <a:gridCol w="1162594">
                  <a:extLst>
                    <a:ext uri="{9D8B030D-6E8A-4147-A177-3AD203B41FA5}">
                      <a16:colId xmlns:a16="http://schemas.microsoft.com/office/drawing/2014/main" val="802888749"/>
                    </a:ext>
                  </a:extLst>
                </a:gridCol>
                <a:gridCol w="1554476">
                  <a:extLst>
                    <a:ext uri="{9D8B030D-6E8A-4147-A177-3AD203B41FA5}">
                      <a16:colId xmlns:a16="http://schemas.microsoft.com/office/drawing/2014/main" val="1478358077"/>
                    </a:ext>
                  </a:extLst>
                </a:gridCol>
              </a:tblGrid>
              <a:tr h="370840">
                <a:tc>
                  <a:txBody>
                    <a:bodyPr/>
                    <a:lstStyle/>
                    <a:p>
                      <a:pPr algn="ctr">
                        <a:lnSpc>
                          <a:spcPct val="150000"/>
                        </a:lnSpc>
                      </a:pPr>
                      <a:endParaRPr lang="en-US" sz="1000" dirty="0">
                        <a:solidFill>
                          <a:srgbClr val="002060"/>
                        </a:solidFill>
                        <a:latin typeface="Comic Sans MS" panose="030F0902030302020204" pitchFamily="66" charset="0"/>
                      </a:endParaRPr>
                    </a:p>
                    <a:p>
                      <a:pPr algn="ctr">
                        <a:lnSpc>
                          <a:spcPct val="150000"/>
                        </a:lnSpc>
                      </a:pPr>
                      <a:r>
                        <a:rPr lang="en-US" dirty="0" err="1">
                          <a:solidFill>
                            <a:srgbClr val="002060"/>
                          </a:solidFill>
                          <a:latin typeface="Comic Sans MS" panose="030F0902030302020204" pitchFamily="66" charset="0"/>
                        </a:rPr>
                        <a:t>Es</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alta</a:t>
                      </a:r>
                      <a:r>
                        <a:rPr lang="en-US" dirty="0">
                          <a:solidFill>
                            <a:srgbClr val="002060"/>
                          </a:solidFill>
                          <a:latin typeface="Comic Sans MS" panose="030F0902030302020204" pitchFamily="66" charset="0"/>
                        </a:rPr>
                        <a:t> y </a:t>
                      </a:r>
                      <a:r>
                        <a:rPr lang="en-US" dirty="0" err="1">
                          <a:solidFill>
                            <a:srgbClr val="002060"/>
                          </a:solidFill>
                          <a:latin typeface="Comic Sans MS" panose="030F0902030302020204" pitchFamily="66" charset="0"/>
                        </a:rPr>
                        <a:t>delgada</a:t>
                      </a:r>
                      <a:endParaRPr lang="en-US" dirty="0">
                        <a:solidFill>
                          <a:srgbClr val="002060"/>
                        </a:solidFill>
                        <a:latin typeface="Comic Sans MS" panose="030F0902030302020204" pitchFamily="66" charset="0"/>
                      </a:endParaRPr>
                    </a:p>
                    <a:p>
                      <a:pPr algn="ctr">
                        <a:lnSpc>
                          <a:spcPct val="150000"/>
                        </a:lnSpc>
                      </a:pPr>
                      <a:r>
                        <a:rPr lang="en-US" dirty="0" err="1">
                          <a:solidFill>
                            <a:srgbClr val="002060"/>
                          </a:solidFill>
                          <a:latin typeface="Comic Sans MS" panose="030F0902030302020204" pitchFamily="66" charset="0"/>
                        </a:rPr>
                        <a:t>Es</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baja</a:t>
                      </a:r>
                      <a:r>
                        <a:rPr lang="en-US" dirty="0">
                          <a:solidFill>
                            <a:srgbClr val="002060"/>
                          </a:solidFill>
                          <a:latin typeface="Comic Sans MS" panose="030F0902030302020204" pitchFamily="66" charset="0"/>
                        </a:rPr>
                        <a:t> y un </a:t>
                      </a:r>
                      <a:r>
                        <a:rPr lang="en-US" dirty="0" err="1">
                          <a:solidFill>
                            <a:srgbClr val="002060"/>
                          </a:solidFill>
                          <a:latin typeface="Comic Sans MS" panose="030F0902030302020204" pitchFamily="66" charset="0"/>
                        </a:rPr>
                        <a:t>poco</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gordita</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sz="1400" dirty="0">
                        <a:solidFill>
                          <a:srgbClr val="002060"/>
                        </a:solidFill>
                        <a:latin typeface="Comic Sans MS" panose="030F0902030302020204" pitchFamily="66" charset="0"/>
                      </a:endParaRPr>
                    </a:p>
                    <a:p>
                      <a:pPr algn="ctr">
                        <a:lnSpc>
                          <a:spcPct val="150000"/>
                        </a:lnSpc>
                      </a:pPr>
                      <a:r>
                        <a:rPr lang="en-US" dirty="0" err="1">
                          <a:solidFill>
                            <a:srgbClr val="002060"/>
                          </a:solidFill>
                          <a:latin typeface="Comic Sans MS" panose="030F0902030302020204" pitchFamily="66" charset="0"/>
                        </a:rPr>
                        <a:t>Es</a:t>
                      </a:r>
                      <a:r>
                        <a:rPr lang="en-US" dirty="0">
                          <a:solidFill>
                            <a:srgbClr val="002060"/>
                          </a:solidFill>
                          <a:latin typeface="Comic Sans MS" panose="030F0902030302020204" pitchFamily="66" charset="0"/>
                        </a:rPr>
                        <a:t> alto y </a:t>
                      </a:r>
                      <a:r>
                        <a:rPr lang="en-US" dirty="0" err="1">
                          <a:solidFill>
                            <a:srgbClr val="002060"/>
                          </a:solidFill>
                          <a:latin typeface="Comic Sans MS" panose="030F0902030302020204" pitchFamily="66" charset="0"/>
                        </a:rPr>
                        <a:t>delgado</a:t>
                      </a:r>
                      <a:endParaRPr lang="en-US" dirty="0">
                        <a:solidFill>
                          <a:srgbClr val="002060"/>
                        </a:solidFill>
                        <a:latin typeface="Comic Sans MS" panose="030F0902030302020204" pitchFamily="66" charset="0"/>
                      </a:endParaRPr>
                    </a:p>
                    <a:p>
                      <a:pPr algn="ctr">
                        <a:lnSpc>
                          <a:spcPct val="150000"/>
                        </a:lnSpc>
                      </a:pPr>
                      <a:r>
                        <a:rPr lang="en-US" dirty="0" err="1">
                          <a:solidFill>
                            <a:srgbClr val="002060"/>
                          </a:solidFill>
                          <a:latin typeface="Comic Sans MS" panose="030F0902030302020204" pitchFamily="66" charset="0"/>
                        </a:rPr>
                        <a:t>Es</a:t>
                      </a:r>
                      <a:r>
                        <a:rPr lang="en-US" dirty="0">
                          <a:solidFill>
                            <a:srgbClr val="002060"/>
                          </a:solidFill>
                          <a:latin typeface="Comic Sans MS" panose="030F0902030302020204" pitchFamily="66" charset="0"/>
                        </a:rPr>
                        <a:t> bajo y un </a:t>
                      </a:r>
                      <a:r>
                        <a:rPr lang="en-US" dirty="0" err="1">
                          <a:solidFill>
                            <a:srgbClr val="002060"/>
                          </a:solidFill>
                          <a:latin typeface="Comic Sans MS" panose="030F0902030302020204" pitchFamily="66" charset="0"/>
                        </a:rPr>
                        <a:t>poco</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gordito</a:t>
                      </a:r>
                      <a:endParaRPr lang="en-US" dirty="0">
                        <a:solidFill>
                          <a:srgbClr val="002060"/>
                        </a:solidFill>
                        <a:latin typeface="Comic Sans MS" panose="030F0902030302020204" pitchFamily="66" charset="0"/>
                      </a:endParaRPr>
                    </a:p>
                  </a:txBody>
                  <a:tcPr>
                    <a:solidFill>
                      <a:srgbClr val="FFF2CC"/>
                    </a:solidFill>
                  </a:tcPr>
                </a:tc>
                <a:tc>
                  <a:txBody>
                    <a:bodyPr/>
                    <a:lstStyle/>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tiene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los</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ojos</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 </a:t>
                      </a:r>
                    </a:p>
                  </a:txBody>
                  <a:tcPr>
                    <a:solidFill>
                      <a:srgbClr val="E7E3FF"/>
                    </a:solidFill>
                  </a:tcPr>
                </a:tc>
                <a:tc>
                  <a:txBody>
                    <a:bodyPr/>
                    <a:lstStyle/>
                    <a:p>
                      <a:pPr algn="ctr">
                        <a:lnSpc>
                          <a:spcPct val="150000"/>
                        </a:lnSpc>
                      </a:pPr>
                      <a:r>
                        <a:rPr lang="en-US" dirty="0" err="1">
                          <a:solidFill>
                            <a:srgbClr val="002060"/>
                          </a:solidFill>
                          <a:latin typeface="Comic Sans MS" panose="030F0902030302020204" pitchFamily="66" charset="0"/>
                        </a:rPr>
                        <a:t>marrones</a:t>
                      </a:r>
                      <a:endParaRPr lang="en-US" dirty="0">
                        <a:solidFill>
                          <a:srgbClr val="002060"/>
                        </a:solidFill>
                        <a:latin typeface="Comic Sans MS" panose="030F0902030302020204" pitchFamily="66" charset="0"/>
                      </a:endParaRPr>
                    </a:p>
                    <a:p>
                      <a:pPr algn="ctr">
                        <a:lnSpc>
                          <a:spcPct val="150000"/>
                        </a:lnSpc>
                      </a:pPr>
                      <a:endParaRPr lang="en-US" sz="900" dirty="0">
                        <a:solidFill>
                          <a:srgbClr val="002060"/>
                        </a:solidFill>
                        <a:latin typeface="Comic Sans MS" panose="030F0902030302020204" pitchFamily="66" charset="0"/>
                      </a:endParaRPr>
                    </a:p>
                    <a:p>
                      <a:pPr algn="ctr">
                        <a:lnSpc>
                          <a:spcPct val="150000"/>
                        </a:lnSpc>
                      </a:pPr>
                      <a:r>
                        <a:rPr lang="en-US" dirty="0" err="1">
                          <a:solidFill>
                            <a:srgbClr val="002060"/>
                          </a:solidFill>
                          <a:latin typeface="Comic Sans MS" panose="030F0902030302020204" pitchFamily="66" charset="0"/>
                        </a:rPr>
                        <a:t>verdes</a:t>
                      </a:r>
                      <a:endParaRPr lang="en-US" dirty="0">
                        <a:solidFill>
                          <a:srgbClr val="002060"/>
                        </a:solidFill>
                        <a:latin typeface="Comic Sans MS" panose="030F0902030302020204" pitchFamily="66" charset="0"/>
                      </a:endParaRPr>
                    </a:p>
                    <a:p>
                      <a:pPr algn="ctr">
                        <a:lnSpc>
                          <a:spcPct val="150000"/>
                        </a:lnSpc>
                      </a:pPr>
                      <a:endParaRPr lang="en-US" sz="900" dirty="0">
                        <a:solidFill>
                          <a:srgbClr val="002060"/>
                        </a:solidFill>
                        <a:latin typeface="Comic Sans MS" panose="030F0902030302020204" pitchFamily="66" charset="0"/>
                      </a:endParaRPr>
                    </a:p>
                    <a:p>
                      <a:pPr algn="ctr">
                        <a:lnSpc>
                          <a:spcPct val="150000"/>
                        </a:lnSpc>
                      </a:pPr>
                      <a:r>
                        <a:rPr lang="en-US" dirty="0" err="1">
                          <a:solidFill>
                            <a:srgbClr val="002060"/>
                          </a:solidFill>
                          <a:latin typeface="Comic Sans MS" panose="030F0902030302020204" pitchFamily="66" charset="0"/>
                        </a:rPr>
                        <a:t>grises</a:t>
                      </a:r>
                      <a:endParaRPr lang="en-US" dirty="0">
                        <a:solidFill>
                          <a:srgbClr val="002060"/>
                        </a:solidFill>
                        <a:latin typeface="Comic Sans MS" panose="030F0902030302020204" pitchFamily="66" charset="0"/>
                      </a:endParaRPr>
                    </a:p>
                    <a:p>
                      <a:pPr algn="ctr">
                        <a:lnSpc>
                          <a:spcPct val="150000"/>
                        </a:lnSpc>
                      </a:pPr>
                      <a:endParaRPr lang="en-US" sz="900" dirty="0">
                        <a:solidFill>
                          <a:srgbClr val="002060"/>
                        </a:solidFill>
                        <a:latin typeface="Comic Sans MS" panose="030F0902030302020204" pitchFamily="66" charset="0"/>
                      </a:endParaRPr>
                    </a:p>
                    <a:p>
                      <a:pPr algn="ctr">
                        <a:lnSpc>
                          <a:spcPct val="150000"/>
                        </a:lnSpc>
                      </a:pPr>
                      <a:r>
                        <a:rPr lang="en-US" dirty="0" err="1">
                          <a:solidFill>
                            <a:srgbClr val="002060"/>
                          </a:solidFill>
                          <a:latin typeface="Comic Sans MS" panose="030F0902030302020204" pitchFamily="66" charset="0"/>
                        </a:rPr>
                        <a:t>azules</a:t>
                      </a:r>
                      <a:endParaRPr lang="en-US" dirty="0">
                        <a:solidFill>
                          <a:srgbClr val="002060"/>
                        </a:solidFill>
                        <a:latin typeface="Comic Sans MS" panose="030F0902030302020204" pitchFamily="66" charset="0"/>
                      </a:endParaRPr>
                    </a:p>
                  </a:txBody>
                  <a:tcPr>
                    <a:solidFill>
                      <a:srgbClr val="FFF2CC"/>
                    </a:solidFill>
                  </a:tcPr>
                </a:tc>
                <a:tc>
                  <a:txBody>
                    <a:bodyPr/>
                    <a:lstStyle/>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y </a:t>
                      </a:r>
                      <a:r>
                        <a:rPr lang="en-US" dirty="0" err="1">
                          <a:solidFill>
                            <a:srgbClr val="002060"/>
                          </a:solidFill>
                          <a:latin typeface="Comic Sans MS" panose="030F0902030302020204" pitchFamily="66" charset="0"/>
                        </a:rPr>
                        <a:t>tiene</a:t>
                      </a:r>
                      <a:r>
                        <a:rPr lang="en-US" dirty="0">
                          <a:solidFill>
                            <a:srgbClr val="002060"/>
                          </a:solidFill>
                          <a:latin typeface="Comic Sans MS" panose="030F0902030302020204" pitchFamily="66" charset="0"/>
                        </a:rPr>
                        <a:t> el </a:t>
                      </a:r>
                      <a:r>
                        <a:rPr lang="en-US" dirty="0" err="1">
                          <a:solidFill>
                            <a:srgbClr val="002060"/>
                          </a:solidFill>
                          <a:latin typeface="Comic Sans MS" panose="030F0902030302020204" pitchFamily="66" charset="0"/>
                        </a:rPr>
                        <a:t>pelo</a:t>
                      </a:r>
                      <a:endParaRPr lang="en-US" dirty="0">
                        <a:solidFill>
                          <a:srgbClr val="002060"/>
                        </a:solidFill>
                        <a:latin typeface="Comic Sans MS" panose="030F0902030302020204" pitchFamily="66" charset="0"/>
                      </a:endParaRPr>
                    </a:p>
                  </a:txBody>
                  <a:tcPr>
                    <a:solidFill>
                      <a:srgbClr val="E7E3FF"/>
                    </a:solidFill>
                  </a:tcPr>
                </a:tc>
                <a:tc>
                  <a:txBody>
                    <a:bodyPr/>
                    <a:lstStyle/>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castaño</a:t>
                      </a:r>
                      <a:r>
                        <a:rPr lang="en-US" dirty="0">
                          <a:solidFill>
                            <a:srgbClr val="002060"/>
                          </a:solidFill>
                          <a:latin typeface="Comic Sans MS" panose="030F0902030302020204" pitchFamily="66" charset="0"/>
                        </a:rPr>
                        <a:t>,</a:t>
                      </a: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rubio</a:t>
                      </a:r>
                      <a:r>
                        <a:rPr lang="en-US" dirty="0">
                          <a:solidFill>
                            <a:srgbClr val="002060"/>
                          </a:solidFill>
                          <a:latin typeface="Comic Sans MS" panose="030F0902030302020204" pitchFamily="66" charset="0"/>
                        </a:rPr>
                        <a:t>,</a:t>
                      </a: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negro,</a:t>
                      </a:r>
                    </a:p>
                  </a:txBody>
                  <a:tcPr>
                    <a:solidFill>
                      <a:srgbClr val="FFF2CC"/>
                    </a:solidFill>
                  </a:tcPr>
                </a:tc>
                <a:tc>
                  <a:txBody>
                    <a:bodyPr/>
                    <a:lstStyle/>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largo</a:t>
                      </a: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corto</a:t>
                      </a:r>
                      <a:endParaRPr lang="en-US" dirty="0">
                        <a:solidFill>
                          <a:srgbClr val="002060"/>
                        </a:solidFill>
                        <a:latin typeface="Comic Sans MS" panose="030F0902030302020204" pitchFamily="66" charset="0"/>
                      </a:endParaRPr>
                    </a:p>
                  </a:txBody>
                  <a:tcPr>
                    <a:solidFill>
                      <a:srgbClr val="E7E3FF"/>
                    </a:solidFill>
                  </a:tcPr>
                </a:tc>
                <a:tc>
                  <a:txBody>
                    <a:bodyPr/>
                    <a:lstStyle/>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y </a:t>
                      </a:r>
                      <a:r>
                        <a:rPr lang="en-US" dirty="0" err="1">
                          <a:solidFill>
                            <a:srgbClr val="002060"/>
                          </a:solidFill>
                          <a:latin typeface="Comic Sans MS" panose="030F0902030302020204" pitchFamily="66" charset="0"/>
                        </a:rPr>
                        <a:t>liso</a:t>
                      </a:r>
                      <a:r>
                        <a:rPr lang="en-US" dirty="0">
                          <a:solidFill>
                            <a:srgbClr val="002060"/>
                          </a:solidFill>
                          <a:latin typeface="Comic Sans MS" panose="030F0902030302020204" pitchFamily="66" charset="0"/>
                        </a:rPr>
                        <a:t>.</a:t>
                      </a: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y </a:t>
                      </a:r>
                      <a:r>
                        <a:rPr lang="en-US" dirty="0" err="1">
                          <a:solidFill>
                            <a:srgbClr val="002060"/>
                          </a:solidFill>
                          <a:latin typeface="Comic Sans MS" panose="030F0902030302020204" pitchFamily="66" charset="0"/>
                        </a:rPr>
                        <a:t>ondulado</a:t>
                      </a:r>
                      <a:r>
                        <a:rPr lang="en-US" dirty="0">
                          <a:solidFill>
                            <a:srgbClr val="002060"/>
                          </a:solidFill>
                          <a:latin typeface="Comic Sans MS" panose="030F0902030302020204" pitchFamily="66" charset="0"/>
                        </a:rPr>
                        <a:t>.</a:t>
                      </a: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y </a:t>
                      </a:r>
                      <a:r>
                        <a:rPr lang="en-US" dirty="0" err="1">
                          <a:solidFill>
                            <a:srgbClr val="002060"/>
                          </a:solidFill>
                          <a:latin typeface="Comic Sans MS" panose="030F0902030302020204" pitchFamily="66" charset="0"/>
                        </a:rPr>
                        <a:t>rizado</a:t>
                      </a:r>
                      <a:r>
                        <a:rPr lang="en-US" dirty="0">
                          <a:solidFill>
                            <a:srgbClr val="002060"/>
                          </a:solidFill>
                          <a:latin typeface="Comic Sans MS" panose="030F0902030302020204" pitchFamily="66" charset="0"/>
                        </a:rPr>
                        <a:t>.</a:t>
                      </a:r>
                    </a:p>
                  </a:txBody>
                  <a:tcPr>
                    <a:solidFill>
                      <a:srgbClr val="FFF2CC"/>
                    </a:solidFill>
                  </a:tcPr>
                </a:tc>
                <a:extLst>
                  <a:ext uri="{0D108BD9-81ED-4DB2-BD59-A6C34878D82A}">
                    <a16:rowId xmlns:a16="http://schemas.microsoft.com/office/drawing/2014/main" val="3675227067"/>
                  </a:ext>
                </a:extLst>
              </a:tr>
            </a:tbl>
          </a:graphicData>
        </a:graphic>
      </p:graphicFrame>
      <p:sp>
        <p:nvSpPr>
          <p:cNvPr id="5" name="TextBox 4">
            <a:extLst>
              <a:ext uri="{FF2B5EF4-FFF2-40B4-BE49-F238E27FC236}">
                <a16:creationId xmlns:a16="http://schemas.microsoft.com/office/drawing/2014/main" id="{71A2A51A-F1B6-2D4A-B7BA-A27C7F18AEC4}"/>
              </a:ext>
            </a:extLst>
          </p:cNvPr>
          <p:cNvSpPr txBox="1"/>
          <p:nvPr/>
        </p:nvSpPr>
        <p:spPr>
          <a:xfrm>
            <a:off x="3921030" y="137774"/>
            <a:ext cx="4987837" cy="461665"/>
          </a:xfrm>
          <a:prstGeom prst="rect">
            <a:avLst/>
          </a:prstGeom>
          <a:noFill/>
        </p:spPr>
        <p:txBody>
          <a:bodyPr wrap="square" rtlCol="0">
            <a:spAutoFit/>
          </a:bodyPr>
          <a:lstStyle/>
          <a:p>
            <a:r>
              <a:rPr lang="en-US" sz="2400" b="1" dirty="0">
                <a:solidFill>
                  <a:srgbClr val="7030A0"/>
                </a:solidFill>
                <a:latin typeface="Comic Sans MS" panose="030F0902030302020204" pitchFamily="66" charset="0"/>
              </a:rPr>
              <a:t>¿</a:t>
            </a:r>
            <a:r>
              <a:rPr lang="en-US" sz="2400" b="1" dirty="0" err="1">
                <a:solidFill>
                  <a:srgbClr val="7030A0"/>
                </a:solidFill>
                <a:latin typeface="Comic Sans MS" panose="030F0902030302020204" pitchFamily="66" charset="0"/>
              </a:rPr>
              <a:t>Cómo</a:t>
            </a:r>
            <a:r>
              <a:rPr lang="en-US" sz="2400" b="1" dirty="0">
                <a:solidFill>
                  <a:srgbClr val="7030A0"/>
                </a:solidFill>
                <a:latin typeface="Comic Sans MS" panose="030F0902030302020204" pitchFamily="66" charset="0"/>
              </a:rPr>
              <a:t> </a:t>
            </a:r>
            <a:r>
              <a:rPr lang="en-US" sz="2400" b="1" dirty="0" err="1">
                <a:solidFill>
                  <a:srgbClr val="7030A0"/>
                </a:solidFill>
                <a:latin typeface="Comic Sans MS" panose="030F0902030302020204" pitchFamily="66" charset="0"/>
              </a:rPr>
              <a:t>es</a:t>
            </a:r>
            <a:r>
              <a:rPr lang="en-US" sz="2400" b="1" dirty="0">
                <a:solidFill>
                  <a:srgbClr val="7030A0"/>
                </a:solidFill>
                <a:latin typeface="Comic Sans MS" panose="030F0902030302020204" pitchFamily="66" charset="0"/>
              </a:rPr>
              <a:t> </a:t>
            </a:r>
            <a:r>
              <a:rPr lang="en-US" sz="2400" b="1" dirty="0" err="1">
                <a:solidFill>
                  <a:srgbClr val="7030A0"/>
                </a:solidFill>
                <a:latin typeface="Comic Sans MS" panose="030F0902030302020204" pitchFamily="66" charset="0"/>
              </a:rPr>
              <a:t>tu</a:t>
            </a:r>
            <a:r>
              <a:rPr lang="en-US" sz="2400" b="1" dirty="0">
                <a:solidFill>
                  <a:srgbClr val="7030A0"/>
                </a:solidFill>
                <a:latin typeface="Comic Sans MS" panose="030F0902030302020204" pitchFamily="66" charset="0"/>
              </a:rPr>
              <a:t> </a:t>
            </a:r>
            <a:r>
              <a:rPr lang="en-US" sz="2400" b="1" dirty="0" err="1">
                <a:solidFill>
                  <a:srgbClr val="7030A0"/>
                </a:solidFill>
                <a:latin typeface="Comic Sans MS" panose="030F0902030302020204" pitchFamily="66" charset="0"/>
              </a:rPr>
              <a:t>hermana</a:t>
            </a:r>
            <a:r>
              <a:rPr lang="en-US" sz="2400" b="1" dirty="0">
                <a:solidFill>
                  <a:srgbClr val="7030A0"/>
                </a:solidFill>
                <a:latin typeface="Comic Sans MS" panose="030F0902030302020204" pitchFamily="66" charset="0"/>
              </a:rPr>
              <a:t>/</a:t>
            </a:r>
            <a:r>
              <a:rPr lang="en-US" sz="2400" b="1" dirty="0" err="1">
                <a:solidFill>
                  <a:srgbClr val="7030A0"/>
                </a:solidFill>
                <a:latin typeface="Comic Sans MS" panose="030F0902030302020204" pitchFamily="66" charset="0"/>
              </a:rPr>
              <a:t>hermano</a:t>
            </a:r>
            <a:r>
              <a:rPr lang="en-US" sz="2400" b="1" dirty="0">
                <a:solidFill>
                  <a:srgbClr val="7030A0"/>
                </a:solidFill>
                <a:latin typeface="Comic Sans MS" panose="030F0902030302020204" pitchFamily="66" charset="0"/>
              </a:rPr>
              <a:t>?</a:t>
            </a:r>
          </a:p>
        </p:txBody>
      </p:sp>
      <p:graphicFrame>
        <p:nvGraphicFramePr>
          <p:cNvPr id="6" name="Table 5">
            <a:extLst>
              <a:ext uri="{FF2B5EF4-FFF2-40B4-BE49-F238E27FC236}">
                <a16:creationId xmlns:a16="http://schemas.microsoft.com/office/drawing/2014/main" id="{D72CB92C-5356-B145-9C41-F3A3379D7FC7}"/>
              </a:ext>
            </a:extLst>
          </p:cNvPr>
          <p:cNvGraphicFramePr>
            <a:graphicFrameLocks noGrp="1"/>
          </p:cNvGraphicFramePr>
          <p:nvPr>
            <p:extLst>
              <p:ext uri="{D42A27DB-BD31-4B8C-83A1-F6EECF244321}">
                <p14:modId xmlns:p14="http://schemas.microsoft.com/office/powerpoint/2010/main" val="3362912463"/>
              </p:ext>
            </p:extLst>
          </p:nvPr>
        </p:nvGraphicFramePr>
        <p:xfrm>
          <a:off x="130626" y="4226558"/>
          <a:ext cx="11900260" cy="2286000"/>
        </p:xfrm>
        <a:graphic>
          <a:graphicData uri="http://schemas.openxmlformats.org/drawingml/2006/table">
            <a:tbl>
              <a:tblPr firstRow="1" bandRow="1">
                <a:tableStyleId>{5940675A-B579-460E-94D1-54222C63F5DA}</a:tableStyleId>
              </a:tblPr>
              <a:tblGrid>
                <a:gridCol w="3997237">
                  <a:extLst>
                    <a:ext uri="{9D8B030D-6E8A-4147-A177-3AD203B41FA5}">
                      <a16:colId xmlns:a16="http://schemas.microsoft.com/office/drawing/2014/main" val="2308461055"/>
                    </a:ext>
                  </a:extLst>
                </a:gridCol>
                <a:gridCol w="1815737">
                  <a:extLst>
                    <a:ext uri="{9D8B030D-6E8A-4147-A177-3AD203B41FA5}">
                      <a16:colId xmlns:a16="http://schemas.microsoft.com/office/drawing/2014/main" val="3193892626"/>
                    </a:ext>
                  </a:extLst>
                </a:gridCol>
                <a:gridCol w="1920240">
                  <a:extLst>
                    <a:ext uri="{9D8B030D-6E8A-4147-A177-3AD203B41FA5}">
                      <a16:colId xmlns:a16="http://schemas.microsoft.com/office/drawing/2014/main" val="4141970450"/>
                    </a:ext>
                  </a:extLst>
                </a:gridCol>
                <a:gridCol w="979714">
                  <a:extLst>
                    <a:ext uri="{9D8B030D-6E8A-4147-A177-3AD203B41FA5}">
                      <a16:colId xmlns:a16="http://schemas.microsoft.com/office/drawing/2014/main" val="2755969833"/>
                    </a:ext>
                  </a:extLst>
                </a:gridCol>
                <a:gridCol w="3187332">
                  <a:extLst>
                    <a:ext uri="{9D8B030D-6E8A-4147-A177-3AD203B41FA5}">
                      <a16:colId xmlns:a16="http://schemas.microsoft.com/office/drawing/2014/main" val="1679850349"/>
                    </a:ext>
                  </a:extLst>
                </a:gridCol>
              </a:tblGrid>
              <a:tr h="370840">
                <a:tc>
                  <a:txBody>
                    <a:bodyPr/>
                    <a:lstStyle/>
                    <a:p>
                      <a:pPr algn="ctr">
                        <a:lnSpc>
                          <a:spcPct val="150000"/>
                        </a:lnSpc>
                      </a:pPr>
                      <a:endParaRPr lang="en-US" sz="1000" dirty="0">
                        <a:solidFill>
                          <a:srgbClr val="002060"/>
                        </a:solidFill>
                        <a:latin typeface="Comic Sans MS" panose="030F0902030302020204" pitchFamily="66" charset="0"/>
                      </a:endParaRPr>
                    </a:p>
                    <a:p>
                      <a:pPr algn="ctr">
                        <a:lnSpc>
                          <a:spcPct val="150000"/>
                        </a:lnSpc>
                      </a:pPr>
                      <a:r>
                        <a:rPr lang="en-US" dirty="0">
                          <a:solidFill>
                            <a:srgbClr val="002060"/>
                          </a:solidFill>
                          <a:latin typeface="Comic Sans MS" panose="030F0902030302020204" pitchFamily="66" charset="0"/>
                        </a:rPr>
                        <a:t>Me </a:t>
                      </a:r>
                      <a:r>
                        <a:rPr lang="en-US" dirty="0" err="1">
                          <a:solidFill>
                            <a:srgbClr val="002060"/>
                          </a:solidFill>
                          <a:latin typeface="Comic Sans MS" panose="030F0902030302020204" pitchFamily="66" charset="0"/>
                        </a:rPr>
                        <a:t>llevo</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bien</a:t>
                      </a:r>
                      <a:r>
                        <a:rPr lang="en-US" dirty="0">
                          <a:solidFill>
                            <a:srgbClr val="002060"/>
                          </a:solidFill>
                          <a:latin typeface="Comic Sans MS" panose="030F0902030302020204" pitchFamily="66" charset="0"/>
                        </a:rPr>
                        <a:t> con mi </a:t>
                      </a:r>
                      <a:r>
                        <a:rPr lang="en-US" dirty="0" err="1">
                          <a:solidFill>
                            <a:srgbClr val="002060"/>
                          </a:solidFill>
                          <a:latin typeface="Comic Sans MS" panose="030F0902030302020204" pitchFamily="66" charset="0"/>
                        </a:rPr>
                        <a:t>hermano</a:t>
                      </a:r>
                      <a:r>
                        <a:rPr lang="en-US" dirty="0">
                          <a:solidFill>
                            <a:srgbClr val="002060"/>
                          </a:solidFill>
                          <a:latin typeface="Comic Sans MS" panose="030F0902030302020204" pitchFamily="66" charset="0"/>
                        </a:rPr>
                        <a:t>/a</a:t>
                      </a:r>
                      <a:r>
                        <a:rPr lang="en-US" sz="1400" dirty="0">
                          <a:solidFill>
                            <a:srgbClr val="002060"/>
                          </a:solidFill>
                          <a:latin typeface="Comic Sans MS" panose="030F0902030302020204" pitchFamily="66" charset="0"/>
                        </a:rPr>
                        <a:t>.</a:t>
                      </a:r>
                      <a:r>
                        <a:rPr lang="en-US" sz="1800" dirty="0">
                          <a:solidFill>
                            <a:srgbClr val="002060"/>
                          </a:solidFill>
                          <a:latin typeface="Comic Sans MS" panose="030F0902030302020204" pitchFamily="66" charset="0"/>
                        </a:rPr>
                        <a:t> </a:t>
                      </a:r>
                    </a:p>
                    <a:p>
                      <a:pPr algn="ct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p>
                      <a:pPr algn="ctr">
                        <a:lnSpc>
                          <a:spcPct val="150000"/>
                        </a:lnSpc>
                      </a:pPr>
                      <a:r>
                        <a:rPr lang="en-US" sz="1800" dirty="0">
                          <a:solidFill>
                            <a:srgbClr val="002060"/>
                          </a:solidFill>
                          <a:latin typeface="Comic Sans MS" panose="030F0902030302020204" pitchFamily="66" charset="0"/>
                        </a:rPr>
                        <a:t>No me </a:t>
                      </a:r>
                      <a:r>
                        <a:rPr lang="en-US" sz="1800" dirty="0" err="1">
                          <a:solidFill>
                            <a:srgbClr val="002060"/>
                          </a:solidFill>
                          <a:latin typeface="Comic Sans MS" panose="030F0902030302020204" pitchFamily="66" charset="0"/>
                        </a:rPr>
                        <a:t>llevo</a:t>
                      </a:r>
                      <a:r>
                        <a:rPr lang="en-US" sz="1800" dirty="0">
                          <a:solidFill>
                            <a:srgbClr val="002060"/>
                          </a:solidFill>
                          <a:latin typeface="Comic Sans MS" panose="030F0902030302020204" pitchFamily="66" charset="0"/>
                        </a:rPr>
                        <a:t> </a:t>
                      </a:r>
                      <a:r>
                        <a:rPr lang="en-US" sz="1800" dirty="0" err="1">
                          <a:solidFill>
                            <a:srgbClr val="002060"/>
                          </a:solidFill>
                          <a:latin typeface="Comic Sans MS" panose="030F0902030302020204" pitchFamily="66" charset="0"/>
                        </a:rPr>
                        <a:t>bien</a:t>
                      </a:r>
                      <a:r>
                        <a:rPr lang="en-US" sz="1800" dirty="0">
                          <a:solidFill>
                            <a:srgbClr val="002060"/>
                          </a:solidFill>
                          <a:latin typeface="Comic Sans MS" panose="030F0902030302020204" pitchFamily="66" charset="0"/>
                        </a:rPr>
                        <a:t> con mi </a:t>
                      </a:r>
                      <a:r>
                        <a:rPr lang="en-US" sz="1800" dirty="0" err="1">
                          <a:solidFill>
                            <a:srgbClr val="002060"/>
                          </a:solidFill>
                          <a:latin typeface="Comic Sans MS" panose="030F0902030302020204" pitchFamily="66" charset="0"/>
                        </a:rPr>
                        <a:t>hermano</a:t>
                      </a:r>
                      <a:r>
                        <a:rPr lang="en-US" sz="1800" dirty="0">
                          <a:solidFill>
                            <a:srgbClr val="002060"/>
                          </a:solidFill>
                          <a:latin typeface="Comic Sans MS" panose="030F0902030302020204" pitchFamily="66" charset="0"/>
                        </a:rPr>
                        <a:t>/a.</a:t>
                      </a:r>
                      <a:endParaRPr lang="en-US" sz="1400" dirty="0">
                        <a:solidFill>
                          <a:srgbClr val="002060"/>
                        </a:solidFill>
                        <a:latin typeface="Comic Sans MS" panose="030F0902030302020204" pitchFamily="66" charset="0"/>
                      </a:endParaRPr>
                    </a:p>
                  </a:txBody>
                  <a:tcPr>
                    <a:solidFill>
                      <a:srgbClr val="FFF2CC"/>
                    </a:solidFill>
                  </a:tcPr>
                </a:tc>
                <a:tc>
                  <a:txBody>
                    <a:bodyPr/>
                    <a:lstStyle/>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porque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es</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 </a:t>
                      </a:r>
                    </a:p>
                  </a:txBody>
                  <a:tcPr>
                    <a:solidFill>
                      <a:srgbClr val="E7E3FF"/>
                    </a:solidFill>
                  </a:tcPr>
                </a:tc>
                <a:tc>
                  <a:txBody>
                    <a:bodyPr/>
                    <a:lstStyle/>
                    <a:p>
                      <a:pPr algn="ctr">
                        <a:lnSpc>
                          <a:spcPct val="200000"/>
                        </a:lnSpc>
                      </a:pPr>
                      <a:r>
                        <a:rPr lang="en-US" dirty="0" err="1">
                          <a:solidFill>
                            <a:srgbClr val="002060"/>
                          </a:solidFill>
                          <a:latin typeface="Comic Sans MS" panose="030F0902030302020204" pitchFamily="66" charset="0"/>
                        </a:rPr>
                        <a:t>paciente</a:t>
                      </a:r>
                      <a:endParaRPr lang="en-US" dirty="0">
                        <a:solidFill>
                          <a:srgbClr val="002060"/>
                        </a:solidFill>
                        <a:latin typeface="Comic Sans MS" panose="030F0902030302020204" pitchFamily="66" charset="0"/>
                      </a:endParaRPr>
                    </a:p>
                    <a:p>
                      <a:pPr algn="ctr">
                        <a:lnSpc>
                          <a:spcPct val="200000"/>
                        </a:lnSpc>
                      </a:pPr>
                      <a:r>
                        <a:rPr lang="en-US" dirty="0" err="1">
                          <a:solidFill>
                            <a:srgbClr val="002060"/>
                          </a:solidFill>
                          <a:latin typeface="Comic Sans MS" panose="030F0902030302020204" pitchFamily="66" charset="0"/>
                        </a:rPr>
                        <a:t>optimista</a:t>
                      </a:r>
                      <a:endParaRPr lang="en-US" dirty="0">
                        <a:solidFill>
                          <a:srgbClr val="002060"/>
                        </a:solidFill>
                        <a:latin typeface="Comic Sans MS" panose="030F0902030302020204" pitchFamily="66" charset="0"/>
                      </a:endParaRPr>
                    </a:p>
                    <a:p>
                      <a:pPr algn="ctr">
                        <a:lnSpc>
                          <a:spcPct val="200000"/>
                        </a:lnSpc>
                      </a:pPr>
                      <a:r>
                        <a:rPr lang="en-US" dirty="0" err="1">
                          <a:solidFill>
                            <a:srgbClr val="002060"/>
                          </a:solidFill>
                          <a:latin typeface="Comic Sans MS" panose="030F0902030302020204" pitchFamily="66" charset="0"/>
                        </a:rPr>
                        <a:t>graciosa</a:t>
                      </a:r>
                      <a:r>
                        <a:rPr lang="en-US" dirty="0">
                          <a:solidFill>
                            <a:srgbClr val="002060"/>
                          </a:solidFill>
                          <a:latin typeface="Comic Sans MS" panose="030F0902030302020204" pitchFamily="66" charset="0"/>
                        </a:rPr>
                        <a:t>/o</a:t>
                      </a:r>
                    </a:p>
                    <a:p>
                      <a:pPr algn="ctr">
                        <a:lnSpc>
                          <a:spcPct val="200000"/>
                        </a:lnSpc>
                      </a:pPr>
                      <a:r>
                        <a:rPr lang="en-US" dirty="0">
                          <a:solidFill>
                            <a:srgbClr val="002060"/>
                          </a:solidFill>
                          <a:latin typeface="Comic Sans MS" panose="030F0902030302020204" pitchFamily="66" charset="0"/>
                        </a:rPr>
                        <a:t>tonto/a</a:t>
                      </a:r>
                    </a:p>
                  </a:txBody>
                  <a:tcPr>
                    <a:solidFill>
                      <a:srgbClr val="FFF2CC"/>
                    </a:solidFill>
                  </a:tcPr>
                </a:tc>
                <a:tc>
                  <a:txBody>
                    <a:bodyPr/>
                    <a:lstStyle/>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y</a:t>
                      </a:r>
                    </a:p>
                  </a:txBody>
                  <a:tcPr>
                    <a:solidFill>
                      <a:srgbClr val="E7E3FF"/>
                    </a:solidFill>
                  </a:tcPr>
                </a:tc>
                <a:tc>
                  <a:txBody>
                    <a:bodyPr/>
                    <a:lstStyle/>
                    <a:p>
                      <a:pPr algn="ctr">
                        <a:lnSpc>
                          <a:spcPct val="150000"/>
                        </a:lnSpc>
                      </a:pPr>
                      <a:endParaRPr lang="en-US" sz="400" dirty="0">
                        <a:solidFill>
                          <a:srgbClr val="002060"/>
                        </a:solidFill>
                        <a:latin typeface="Comic Sans MS" panose="030F0902030302020204" pitchFamily="66" charset="0"/>
                      </a:endParaRPr>
                    </a:p>
                    <a:p>
                      <a:pPr algn="ctr">
                        <a:lnSpc>
                          <a:spcPct val="150000"/>
                        </a:lnSpc>
                      </a:pPr>
                      <a:r>
                        <a:rPr lang="en-US" dirty="0" err="1">
                          <a:solidFill>
                            <a:srgbClr val="002060"/>
                          </a:solidFill>
                          <a:latin typeface="Comic Sans MS" panose="030F0902030302020204" pitchFamily="66" charset="0"/>
                        </a:rPr>
                        <a:t>nunca</a:t>
                      </a:r>
                      <a:r>
                        <a:rPr lang="en-US" dirty="0">
                          <a:solidFill>
                            <a:srgbClr val="002060"/>
                          </a:solidFill>
                          <a:latin typeface="Comic Sans MS" panose="030F0902030302020204" pitchFamily="66" charset="0"/>
                        </a:rPr>
                        <a:t> me </a:t>
                      </a:r>
                      <a:r>
                        <a:rPr lang="en-US" dirty="0" err="1">
                          <a:solidFill>
                            <a:srgbClr val="002060"/>
                          </a:solidFill>
                          <a:latin typeface="Comic Sans MS" panose="030F0902030302020204" pitchFamily="66" charset="0"/>
                        </a:rPr>
                        <a:t>critica</a:t>
                      </a:r>
                      <a:endParaRPr lang="en-US" dirty="0">
                        <a:solidFill>
                          <a:srgbClr val="002060"/>
                        </a:solidFill>
                        <a:latin typeface="Comic Sans MS" panose="030F0902030302020204" pitchFamily="66" charset="0"/>
                      </a:endParaRPr>
                    </a:p>
                    <a:p>
                      <a:pPr algn="ctr">
                        <a:lnSpc>
                          <a:spcPct val="150000"/>
                        </a:lnSpc>
                      </a:pPr>
                      <a:endParaRPr lang="en-US" sz="500" dirty="0">
                        <a:solidFill>
                          <a:srgbClr val="002060"/>
                        </a:solidFill>
                        <a:latin typeface="Comic Sans MS" panose="030F0902030302020204" pitchFamily="66" charset="0"/>
                      </a:endParaRPr>
                    </a:p>
                    <a:p>
                      <a:pPr algn="ctr">
                        <a:lnSpc>
                          <a:spcPct val="150000"/>
                        </a:lnSpc>
                      </a:pPr>
                      <a:r>
                        <a:rPr lang="en-US" dirty="0" err="1">
                          <a:solidFill>
                            <a:srgbClr val="002060"/>
                          </a:solidFill>
                          <a:latin typeface="Comic Sans MS" panose="030F0902030302020204" pitchFamily="66" charset="0"/>
                        </a:rPr>
                        <a:t>siempre</a:t>
                      </a:r>
                      <a:r>
                        <a:rPr lang="en-US" dirty="0">
                          <a:solidFill>
                            <a:srgbClr val="002060"/>
                          </a:solidFill>
                          <a:latin typeface="Comic Sans MS" panose="030F0902030302020204" pitchFamily="66" charset="0"/>
                        </a:rPr>
                        <a:t> me </a:t>
                      </a:r>
                      <a:r>
                        <a:rPr lang="en-US" dirty="0" err="1">
                          <a:solidFill>
                            <a:srgbClr val="002060"/>
                          </a:solidFill>
                          <a:latin typeface="Comic Sans MS" panose="030F0902030302020204" pitchFamily="66" charset="0"/>
                        </a:rPr>
                        <a:t>hace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reir</a:t>
                      </a:r>
                      <a:endParaRPr lang="en-US" dirty="0">
                        <a:solidFill>
                          <a:srgbClr val="002060"/>
                        </a:solidFill>
                        <a:latin typeface="Comic Sans MS" panose="030F0902030302020204" pitchFamily="66" charset="0"/>
                      </a:endParaRPr>
                    </a:p>
                    <a:p>
                      <a:pPr algn="ctr">
                        <a:lnSpc>
                          <a:spcPct val="150000"/>
                        </a:lnSpc>
                      </a:pPr>
                      <a:endParaRPr lang="en-US" sz="800" dirty="0">
                        <a:solidFill>
                          <a:srgbClr val="002060"/>
                        </a:solidFill>
                        <a:latin typeface="Comic Sans MS" panose="030F0902030302020204" pitchFamily="66" charset="0"/>
                      </a:endParaRPr>
                    </a:p>
                    <a:p>
                      <a:pPr algn="ctr">
                        <a:lnSpc>
                          <a:spcPct val="150000"/>
                        </a:lnSpc>
                      </a:pPr>
                      <a:r>
                        <a:rPr lang="en-US" dirty="0">
                          <a:solidFill>
                            <a:srgbClr val="002060"/>
                          </a:solidFill>
                          <a:latin typeface="Comic Sans MS" panose="030F0902030302020204" pitchFamily="66" charset="0"/>
                        </a:rPr>
                        <a:t>me </a:t>
                      </a:r>
                      <a:r>
                        <a:rPr lang="en-US" dirty="0" err="1">
                          <a:solidFill>
                            <a:srgbClr val="002060"/>
                          </a:solidFill>
                          <a:latin typeface="Comic Sans MS" panose="030F0902030302020204" pitchFamily="66" charset="0"/>
                        </a:rPr>
                        <a:t>acepta</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como</a:t>
                      </a:r>
                      <a:r>
                        <a:rPr lang="en-US" dirty="0">
                          <a:solidFill>
                            <a:srgbClr val="002060"/>
                          </a:solidFill>
                          <a:latin typeface="Comic Sans MS" panose="030F0902030302020204" pitchFamily="66" charset="0"/>
                        </a:rPr>
                        <a:t> soy </a:t>
                      </a:r>
                    </a:p>
                    <a:p>
                      <a:pPr algn="ctr">
                        <a:lnSpc>
                          <a:spcPct val="150000"/>
                        </a:lnSpc>
                      </a:pPr>
                      <a:endParaRPr lang="en-US" sz="500" dirty="0">
                        <a:solidFill>
                          <a:srgbClr val="002060"/>
                        </a:solidFill>
                        <a:latin typeface="Comic Sans MS" panose="030F0902030302020204" pitchFamily="66" charset="0"/>
                      </a:endParaRPr>
                    </a:p>
                    <a:p>
                      <a:pPr algn="ctr">
                        <a:lnSpc>
                          <a:spcPct val="150000"/>
                        </a:lnSpc>
                      </a:pPr>
                      <a:r>
                        <a:rPr lang="en-US" dirty="0" err="1">
                          <a:solidFill>
                            <a:srgbClr val="002060"/>
                          </a:solidFill>
                          <a:latin typeface="Comic Sans MS" panose="030F0902030302020204" pitchFamily="66" charset="0"/>
                        </a:rPr>
                        <a:t>siempre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nos</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peleamos</a:t>
                      </a:r>
                      <a:endParaRPr lang="en-US" dirty="0">
                        <a:solidFill>
                          <a:srgbClr val="002060"/>
                        </a:solidFill>
                        <a:latin typeface="Comic Sans MS" panose="030F0902030302020204" pitchFamily="66" charset="0"/>
                      </a:endParaRPr>
                    </a:p>
                  </a:txBody>
                  <a:tcPr>
                    <a:solidFill>
                      <a:srgbClr val="FFF2CC"/>
                    </a:solidFill>
                  </a:tcPr>
                </a:tc>
                <a:extLst>
                  <a:ext uri="{0D108BD9-81ED-4DB2-BD59-A6C34878D82A}">
                    <a16:rowId xmlns:a16="http://schemas.microsoft.com/office/drawing/2014/main" val="3675227067"/>
                  </a:ext>
                </a:extLst>
              </a:tr>
            </a:tbl>
          </a:graphicData>
        </a:graphic>
      </p:graphicFrame>
      <p:sp>
        <p:nvSpPr>
          <p:cNvPr id="7" name="TextBox 6">
            <a:extLst>
              <a:ext uri="{FF2B5EF4-FFF2-40B4-BE49-F238E27FC236}">
                <a16:creationId xmlns:a16="http://schemas.microsoft.com/office/drawing/2014/main" id="{1A37D401-10B8-9F4E-8B2A-4CCF9E8BFFD7}"/>
              </a:ext>
            </a:extLst>
          </p:cNvPr>
          <p:cNvSpPr txBox="1"/>
          <p:nvPr/>
        </p:nvSpPr>
        <p:spPr>
          <a:xfrm>
            <a:off x="3108961" y="3764893"/>
            <a:ext cx="6426926" cy="461665"/>
          </a:xfrm>
          <a:prstGeom prst="rect">
            <a:avLst/>
          </a:prstGeom>
          <a:noFill/>
        </p:spPr>
        <p:txBody>
          <a:bodyPr wrap="square" rtlCol="0">
            <a:spAutoFit/>
          </a:bodyPr>
          <a:lstStyle/>
          <a:p>
            <a:r>
              <a:rPr lang="en-US" sz="2400" b="1" dirty="0">
                <a:solidFill>
                  <a:srgbClr val="7030A0"/>
                </a:solidFill>
                <a:latin typeface="Comic Sans MS" panose="030F0902030302020204" pitchFamily="66" charset="0"/>
              </a:rPr>
              <a:t>¿</a:t>
            </a:r>
            <a:r>
              <a:rPr lang="en-US" sz="2400" b="1" dirty="0" err="1">
                <a:solidFill>
                  <a:srgbClr val="7030A0"/>
                </a:solidFill>
                <a:latin typeface="Comic Sans MS" panose="030F0902030302020204" pitchFamily="66" charset="0"/>
              </a:rPr>
              <a:t>Te</a:t>
            </a:r>
            <a:r>
              <a:rPr lang="en-US" sz="2400" b="1" dirty="0">
                <a:solidFill>
                  <a:srgbClr val="7030A0"/>
                </a:solidFill>
                <a:latin typeface="Comic Sans MS" panose="030F0902030302020204" pitchFamily="66" charset="0"/>
              </a:rPr>
              <a:t> </a:t>
            </a:r>
            <a:r>
              <a:rPr lang="en-US" sz="2400" b="1" dirty="0" err="1">
                <a:solidFill>
                  <a:srgbClr val="7030A0"/>
                </a:solidFill>
                <a:latin typeface="Comic Sans MS" panose="030F0902030302020204" pitchFamily="66" charset="0"/>
              </a:rPr>
              <a:t>llevas</a:t>
            </a:r>
            <a:r>
              <a:rPr lang="en-US" sz="2400" b="1" dirty="0">
                <a:solidFill>
                  <a:srgbClr val="7030A0"/>
                </a:solidFill>
                <a:latin typeface="Comic Sans MS" panose="030F0902030302020204" pitchFamily="66" charset="0"/>
              </a:rPr>
              <a:t> </a:t>
            </a:r>
            <a:r>
              <a:rPr lang="en-US" sz="2400" b="1" dirty="0" err="1">
                <a:solidFill>
                  <a:srgbClr val="7030A0"/>
                </a:solidFill>
                <a:latin typeface="Comic Sans MS" panose="030F0902030302020204" pitchFamily="66" charset="0"/>
              </a:rPr>
              <a:t>bien</a:t>
            </a:r>
            <a:r>
              <a:rPr lang="en-US" sz="2400" b="1" dirty="0">
                <a:solidFill>
                  <a:srgbClr val="7030A0"/>
                </a:solidFill>
                <a:latin typeface="Comic Sans MS" panose="030F0902030302020204" pitchFamily="66" charset="0"/>
              </a:rPr>
              <a:t> con </a:t>
            </a:r>
            <a:r>
              <a:rPr lang="en-US" sz="2400" b="1" dirty="0" err="1">
                <a:solidFill>
                  <a:srgbClr val="7030A0"/>
                </a:solidFill>
                <a:latin typeface="Comic Sans MS" panose="030F0902030302020204" pitchFamily="66" charset="0"/>
              </a:rPr>
              <a:t>tu</a:t>
            </a:r>
            <a:r>
              <a:rPr lang="en-US" sz="2400" b="1" dirty="0">
                <a:solidFill>
                  <a:srgbClr val="7030A0"/>
                </a:solidFill>
                <a:latin typeface="Comic Sans MS" panose="030F0902030302020204" pitchFamily="66" charset="0"/>
              </a:rPr>
              <a:t> </a:t>
            </a:r>
            <a:r>
              <a:rPr lang="en-US" sz="2400" b="1" dirty="0" err="1">
                <a:solidFill>
                  <a:srgbClr val="7030A0"/>
                </a:solidFill>
                <a:latin typeface="Comic Sans MS" panose="030F0902030302020204" pitchFamily="66" charset="0"/>
              </a:rPr>
              <a:t>hermana</a:t>
            </a:r>
            <a:r>
              <a:rPr lang="en-US" sz="2400" b="1" dirty="0">
                <a:solidFill>
                  <a:srgbClr val="7030A0"/>
                </a:solidFill>
                <a:latin typeface="Comic Sans MS" panose="030F0902030302020204" pitchFamily="66" charset="0"/>
              </a:rPr>
              <a:t>/</a:t>
            </a:r>
            <a:r>
              <a:rPr lang="en-US" sz="2400" b="1" dirty="0" err="1">
                <a:solidFill>
                  <a:srgbClr val="7030A0"/>
                </a:solidFill>
                <a:latin typeface="Comic Sans MS" panose="030F0902030302020204" pitchFamily="66" charset="0"/>
              </a:rPr>
              <a:t>hermano</a:t>
            </a:r>
            <a:r>
              <a:rPr lang="en-US" sz="2400" b="1" dirty="0">
                <a:solidFill>
                  <a:srgbClr val="7030A0"/>
                </a:solidFill>
                <a:latin typeface="Comic Sans MS" panose="030F0902030302020204" pitchFamily="66" charset="0"/>
              </a:rPr>
              <a:t>?</a:t>
            </a:r>
          </a:p>
        </p:txBody>
      </p:sp>
    </p:spTree>
    <p:extLst>
      <p:ext uri="{BB962C8B-B14F-4D97-AF65-F5344CB8AC3E}">
        <p14:creationId xmlns:p14="http://schemas.microsoft.com/office/powerpoint/2010/main" val="393383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0" r="87719"/>
                    </a14:imgEffect>
                  </a14:imgLayer>
                </a14:imgProps>
              </a:ext>
              <a:ext uri="{28A0092B-C50C-407E-A947-70E740481C1C}">
                <a14:useLocalDpi xmlns:a14="http://schemas.microsoft.com/office/drawing/2010/main"/>
              </a:ext>
            </a:extLst>
          </a:blip>
          <a:srcRect/>
          <a:stretch/>
        </p:blipFill>
        <p:spPr>
          <a:xfrm>
            <a:off x="5460257" y="8402287"/>
            <a:ext cx="2576431" cy="1938699"/>
          </a:xfrm>
          <a:prstGeom prst="rect">
            <a:avLst/>
          </a:prstGeom>
        </p:spPr>
      </p:pic>
      <p:pic>
        <p:nvPicPr>
          <p:cNvPr id="8" name="Content Placeholder 3"/>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17" b="100000" l="813" r="95935"/>
                    </a14:imgEffect>
                  </a14:imgLayer>
                </a14:imgProps>
              </a:ext>
              <a:ext uri="{28A0092B-C50C-407E-A947-70E740481C1C}">
                <a14:useLocalDpi xmlns:a14="http://schemas.microsoft.com/office/drawing/2010/main"/>
              </a:ext>
            </a:extLst>
          </a:blip>
          <a:srcRect/>
          <a:stretch/>
        </p:blipFill>
        <p:spPr>
          <a:xfrm>
            <a:off x="346971" y="2368181"/>
            <a:ext cx="2795674" cy="1902708"/>
          </a:xfrm>
          <a:prstGeom prst="rect">
            <a:avLst/>
          </a:prstGeom>
        </p:spPr>
      </p:pic>
      <p:pic>
        <p:nvPicPr>
          <p:cNvPr id="10" name="Content Placeholder 3"/>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8491" b="100000" l="2759" r="98621"/>
                    </a14:imgEffect>
                  </a14:imgLayer>
                </a14:imgProps>
              </a:ext>
              <a:ext uri="{28A0092B-C50C-407E-A947-70E740481C1C}">
                <a14:useLocalDpi xmlns:a14="http://schemas.microsoft.com/office/drawing/2010/main"/>
              </a:ext>
            </a:extLst>
          </a:blip>
          <a:srcRect/>
          <a:stretch/>
        </p:blipFill>
        <p:spPr>
          <a:xfrm>
            <a:off x="5990499" y="2296275"/>
            <a:ext cx="2403131" cy="2312363"/>
          </a:xfrm>
          <a:prstGeom prst="rect">
            <a:avLst/>
          </a:prstGeom>
        </p:spPr>
      </p:pic>
      <p:pic>
        <p:nvPicPr>
          <p:cNvPr id="11" name="Content Placeholder 3"/>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1220" b="100000" l="621" r="90062"/>
                    </a14:imgEffect>
                  </a14:imgLayer>
                </a14:imgProps>
              </a:ext>
              <a:ext uri="{28A0092B-C50C-407E-A947-70E740481C1C}">
                <a14:useLocalDpi xmlns:a14="http://schemas.microsoft.com/office/drawing/2010/main"/>
              </a:ext>
            </a:extLst>
          </a:blip>
          <a:srcRect/>
          <a:stretch/>
        </p:blipFill>
        <p:spPr>
          <a:xfrm>
            <a:off x="135972" y="4702608"/>
            <a:ext cx="3254466" cy="1968967"/>
          </a:xfrm>
          <a:prstGeom prst="rect">
            <a:avLst/>
          </a:prstGeom>
        </p:spPr>
      </p:pic>
      <p:pic>
        <p:nvPicPr>
          <p:cNvPr id="17" name="Picture 16">
            <a:extLst>
              <a:ext uri="{FF2B5EF4-FFF2-40B4-BE49-F238E27FC236}">
                <a16:creationId xmlns:a16="http://schemas.microsoft.com/office/drawing/2014/main" id="{F45AD8BF-80D7-3B42-8CA5-90C58574452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6026" y="462325"/>
            <a:ext cx="1768734" cy="1622709"/>
          </a:xfrm>
          <a:prstGeom prst="rect">
            <a:avLst/>
          </a:prstGeom>
        </p:spPr>
      </p:pic>
      <p:pic>
        <p:nvPicPr>
          <p:cNvPr id="19" name="Picture 18">
            <a:extLst>
              <a:ext uri="{FF2B5EF4-FFF2-40B4-BE49-F238E27FC236}">
                <a16:creationId xmlns:a16="http://schemas.microsoft.com/office/drawing/2014/main" id="{2E7EB192-893B-894F-A206-12ED4DAF92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73121" y="432477"/>
            <a:ext cx="1741871" cy="1605652"/>
          </a:xfrm>
          <a:prstGeom prst="rect">
            <a:avLst/>
          </a:prstGeom>
        </p:spPr>
      </p:pic>
      <p:pic>
        <p:nvPicPr>
          <p:cNvPr id="20" name="Picture 19">
            <a:extLst>
              <a:ext uri="{FF2B5EF4-FFF2-40B4-BE49-F238E27FC236}">
                <a16:creationId xmlns:a16="http://schemas.microsoft.com/office/drawing/2014/main" id="{378DB5CB-8E1C-2A48-830B-3ADD265E4A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73121" y="127876"/>
            <a:ext cx="830811" cy="749586"/>
          </a:xfrm>
          <a:prstGeom prst="rect">
            <a:avLst/>
          </a:prstGeom>
        </p:spPr>
      </p:pic>
      <p:pic>
        <p:nvPicPr>
          <p:cNvPr id="24" name="Graphic 23">
            <a:extLst>
              <a:ext uri="{FF2B5EF4-FFF2-40B4-BE49-F238E27FC236}">
                <a16:creationId xmlns:a16="http://schemas.microsoft.com/office/drawing/2014/main" id="{18BC8D25-63F4-CA40-955E-E373F47DC0E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314239" y="462325"/>
            <a:ext cx="1846719" cy="1644068"/>
          </a:xfrm>
          <a:prstGeom prst="rect">
            <a:avLst/>
          </a:prstGeom>
        </p:spPr>
      </p:pic>
      <p:pic>
        <p:nvPicPr>
          <p:cNvPr id="27" name="Picture 26">
            <a:extLst>
              <a:ext uri="{FF2B5EF4-FFF2-40B4-BE49-F238E27FC236}">
                <a16:creationId xmlns:a16="http://schemas.microsoft.com/office/drawing/2014/main" id="{16C9C2ED-037C-BF4B-AB85-298530A0338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501149" y="5504033"/>
            <a:ext cx="416032" cy="539579"/>
          </a:xfrm>
          <a:prstGeom prst="rect">
            <a:avLst/>
          </a:prstGeom>
        </p:spPr>
      </p:pic>
      <p:pic>
        <p:nvPicPr>
          <p:cNvPr id="30" name="Picture 29">
            <a:extLst>
              <a:ext uri="{FF2B5EF4-FFF2-40B4-BE49-F238E27FC236}">
                <a16:creationId xmlns:a16="http://schemas.microsoft.com/office/drawing/2014/main" id="{E3336096-3B2A-3740-BFD2-DDDB031AEEAE}"/>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2174" b="98551" l="3279" r="99180"/>
                    </a14:imgEffect>
                  </a14:imgLayer>
                </a14:imgProps>
              </a:ext>
            </a:extLst>
          </a:blip>
          <a:stretch>
            <a:fillRect/>
          </a:stretch>
        </p:blipFill>
        <p:spPr>
          <a:xfrm>
            <a:off x="3107460" y="4912990"/>
            <a:ext cx="1822701" cy="1721666"/>
          </a:xfrm>
          <a:prstGeom prst="rect">
            <a:avLst/>
          </a:prstGeom>
        </p:spPr>
      </p:pic>
      <p:pic>
        <p:nvPicPr>
          <p:cNvPr id="32" name="Picture 31">
            <a:extLst>
              <a:ext uri="{FF2B5EF4-FFF2-40B4-BE49-F238E27FC236}">
                <a16:creationId xmlns:a16="http://schemas.microsoft.com/office/drawing/2014/main" id="{07E6DF62-53C6-624E-B7AF-4BDFE9522AB8}"/>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667" b="96667" l="3261" r="86957"/>
                    </a14:imgEffect>
                  </a14:imgLayer>
                </a14:imgProps>
              </a:ext>
            </a:extLst>
          </a:blip>
          <a:stretch>
            <a:fillRect/>
          </a:stretch>
        </p:blipFill>
        <p:spPr>
          <a:xfrm>
            <a:off x="4829731" y="4828110"/>
            <a:ext cx="1337250" cy="1717962"/>
          </a:xfrm>
          <a:prstGeom prst="rect">
            <a:avLst/>
          </a:prstGeom>
        </p:spPr>
      </p:pic>
      <p:pic>
        <p:nvPicPr>
          <p:cNvPr id="34" name="Picture 33">
            <a:extLst>
              <a:ext uri="{FF2B5EF4-FFF2-40B4-BE49-F238E27FC236}">
                <a16:creationId xmlns:a16="http://schemas.microsoft.com/office/drawing/2014/main" id="{1E062B0A-B7F0-8D44-8285-6EF43CF012CF}"/>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553179" y="2731289"/>
            <a:ext cx="2129607" cy="1971319"/>
          </a:xfrm>
          <a:prstGeom prst="rect">
            <a:avLst/>
          </a:prstGeom>
        </p:spPr>
      </p:pic>
      <p:pic>
        <p:nvPicPr>
          <p:cNvPr id="35" name="Picture 34">
            <a:extLst>
              <a:ext uri="{FF2B5EF4-FFF2-40B4-BE49-F238E27FC236}">
                <a16:creationId xmlns:a16="http://schemas.microsoft.com/office/drawing/2014/main" id="{881F0B60-4F76-4540-8351-D137E146A364}"/>
              </a:ext>
            </a:extLst>
          </p:cNvPr>
          <p:cNvPicPr>
            <a:picLocks noChangeAspect="1"/>
          </p:cNvPicPr>
          <p:nvPr/>
        </p:nvPicPr>
        <p:blipFill>
          <a:blip r:embed="rId21" cstate="email">
            <a:extLst>
              <a:ext uri="{BEBA8EAE-BF5A-486C-A8C5-ECC9F3942E4B}">
                <a14:imgProps xmlns:a14="http://schemas.microsoft.com/office/drawing/2010/main">
                  <a14:imgLayer r:embed="rId22">
                    <a14:imgEffect>
                      <a14:backgroundRemoval t="1731" b="99231" l="4851" r="100000"/>
                    </a14:imgEffect>
                  </a14:imgLayer>
                </a14:imgProps>
              </a:ext>
              <a:ext uri="{28A0092B-C50C-407E-A947-70E740481C1C}">
                <a14:useLocalDpi xmlns:a14="http://schemas.microsoft.com/office/drawing/2010/main"/>
              </a:ext>
            </a:extLst>
          </a:blip>
          <a:stretch>
            <a:fillRect/>
          </a:stretch>
        </p:blipFill>
        <p:spPr>
          <a:xfrm>
            <a:off x="1923298" y="519386"/>
            <a:ext cx="1271606" cy="1252703"/>
          </a:xfrm>
          <a:prstGeom prst="rect">
            <a:avLst/>
          </a:prstGeom>
        </p:spPr>
      </p:pic>
      <p:pic>
        <p:nvPicPr>
          <p:cNvPr id="36" name="Picture 35">
            <a:extLst>
              <a:ext uri="{FF2B5EF4-FFF2-40B4-BE49-F238E27FC236}">
                <a16:creationId xmlns:a16="http://schemas.microsoft.com/office/drawing/2014/main" id="{33FF6C12-59AC-EB47-A39F-FBE525E54634}"/>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214936" y="1225262"/>
            <a:ext cx="609599" cy="711200"/>
          </a:xfrm>
          <a:prstGeom prst="rect">
            <a:avLst/>
          </a:prstGeom>
        </p:spPr>
      </p:pic>
      <p:sp>
        <p:nvSpPr>
          <p:cNvPr id="39" name="Oval 38">
            <a:extLst>
              <a:ext uri="{FF2B5EF4-FFF2-40B4-BE49-F238E27FC236}">
                <a16:creationId xmlns:a16="http://schemas.microsoft.com/office/drawing/2014/main" id="{4C4475B4-A5A7-2747-9C93-18F5A1627617}"/>
              </a:ext>
            </a:extLst>
          </p:cNvPr>
          <p:cNvSpPr/>
          <p:nvPr/>
        </p:nvSpPr>
        <p:spPr>
          <a:xfrm>
            <a:off x="135972" y="196320"/>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a</a:t>
            </a:r>
          </a:p>
        </p:txBody>
      </p:sp>
      <p:sp>
        <p:nvSpPr>
          <p:cNvPr id="40" name="Oval 39">
            <a:extLst>
              <a:ext uri="{FF2B5EF4-FFF2-40B4-BE49-F238E27FC236}">
                <a16:creationId xmlns:a16="http://schemas.microsoft.com/office/drawing/2014/main" id="{B0CEEA11-530D-D649-8BF0-779EFB001127}"/>
              </a:ext>
            </a:extLst>
          </p:cNvPr>
          <p:cNvSpPr/>
          <p:nvPr/>
        </p:nvSpPr>
        <p:spPr>
          <a:xfrm>
            <a:off x="3291922" y="238973"/>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b</a:t>
            </a:r>
          </a:p>
        </p:txBody>
      </p:sp>
      <p:sp>
        <p:nvSpPr>
          <p:cNvPr id="41" name="Oval 40">
            <a:extLst>
              <a:ext uri="{FF2B5EF4-FFF2-40B4-BE49-F238E27FC236}">
                <a16:creationId xmlns:a16="http://schemas.microsoft.com/office/drawing/2014/main" id="{864DDEAA-EB9B-A846-8618-C8FA782C228A}"/>
              </a:ext>
            </a:extLst>
          </p:cNvPr>
          <p:cNvSpPr/>
          <p:nvPr/>
        </p:nvSpPr>
        <p:spPr>
          <a:xfrm>
            <a:off x="6009649" y="243663"/>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c</a:t>
            </a:r>
          </a:p>
        </p:txBody>
      </p:sp>
      <p:sp>
        <p:nvSpPr>
          <p:cNvPr id="42" name="Oval 41">
            <a:extLst>
              <a:ext uri="{FF2B5EF4-FFF2-40B4-BE49-F238E27FC236}">
                <a16:creationId xmlns:a16="http://schemas.microsoft.com/office/drawing/2014/main" id="{997F47D1-70D9-CA42-A9B8-87EAA9D4CC3D}"/>
              </a:ext>
            </a:extLst>
          </p:cNvPr>
          <p:cNvSpPr/>
          <p:nvPr/>
        </p:nvSpPr>
        <p:spPr>
          <a:xfrm>
            <a:off x="234769" y="2463972"/>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d</a:t>
            </a:r>
          </a:p>
        </p:txBody>
      </p:sp>
      <p:sp>
        <p:nvSpPr>
          <p:cNvPr id="43" name="Oval 42">
            <a:extLst>
              <a:ext uri="{FF2B5EF4-FFF2-40B4-BE49-F238E27FC236}">
                <a16:creationId xmlns:a16="http://schemas.microsoft.com/office/drawing/2014/main" id="{CFCE9271-866D-4340-9573-DF4EC3649020}"/>
              </a:ext>
            </a:extLst>
          </p:cNvPr>
          <p:cNvSpPr/>
          <p:nvPr/>
        </p:nvSpPr>
        <p:spPr>
          <a:xfrm>
            <a:off x="3296501" y="2506625"/>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e</a:t>
            </a:r>
          </a:p>
        </p:txBody>
      </p:sp>
      <p:sp>
        <p:nvSpPr>
          <p:cNvPr id="44" name="Oval 43">
            <a:extLst>
              <a:ext uri="{FF2B5EF4-FFF2-40B4-BE49-F238E27FC236}">
                <a16:creationId xmlns:a16="http://schemas.microsoft.com/office/drawing/2014/main" id="{D501C1BB-4022-FE4E-8A65-F260DA496D77}"/>
              </a:ext>
            </a:extLst>
          </p:cNvPr>
          <p:cNvSpPr/>
          <p:nvPr/>
        </p:nvSpPr>
        <p:spPr>
          <a:xfrm>
            <a:off x="6044002" y="2490379"/>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f</a:t>
            </a:r>
          </a:p>
        </p:txBody>
      </p:sp>
      <p:sp>
        <p:nvSpPr>
          <p:cNvPr id="45" name="Oval 44">
            <a:extLst>
              <a:ext uri="{FF2B5EF4-FFF2-40B4-BE49-F238E27FC236}">
                <a16:creationId xmlns:a16="http://schemas.microsoft.com/office/drawing/2014/main" id="{18AD80E6-BC4B-5244-B373-F89B9E04E2E3}"/>
              </a:ext>
            </a:extLst>
          </p:cNvPr>
          <p:cNvSpPr/>
          <p:nvPr/>
        </p:nvSpPr>
        <p:spPr>
          <a:xfrm>
            <a:off x="234769" y="5077565"/>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g</a:t>
            </a:r>
          </a:p>
        </p:txBody>
      </p:sp>
      <p:sp>
        <p:nvSpPr>
          <p:cNvPr id="46" name="Oval 45">
            <a:extLst>
              <a:ext uri="{FF2B5EF4-FFF2-40B4-BE49-F238E27FC236}">
                <a16:creationId xmlns:a16="http://schemas.microsoft.com/office/drawing/2014/main" id="{061C1262-532D-4C45-8459-99A6E8FDA6AA}"/>
              </a:ext>
            </a:extLst>
          </p:cNvPr>
          <p:cNvSpPr/>
          <p:nvPr/>
        </p:nvSpPr>
        <p:spPr>
          <a:xfrm>
            <a:off x="3196505" y="4927272"/>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h</a:t>
            </a:r>
          </a:p>
        </p:txBody>
      </p:sp>
      <p:sp>
        <p:nvSpPr>
          <p:cNvPr id="47" name="Oval 46">
            <a:extLst>
              <a:ext uri="{FF2B5EF4-FFF2-40B4-BE49-F238E27FC236}">
                <a16:creationId xmlns:a16="http://schemas.microsoft.com/office/drawing/2014/main" id="{A2B5B3E0-1447-5249-89C8-8CC4AF4F4F5F}"/>
              </a:ext>
            </a:extLst>
          </p:cNvPr>
          <p:cNvSpPr/>
          <p:nvPr/>
        </p:nvSpPr>
        <p:spPr>
          <a:xfrm>
            <a:off x="6125533" y="4858635"/>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i</a:t>
            </a:r>
          </a:p>
        </p:txBody>
      </p:sp>
      <p:sp>
        <p:nvSpPr>
          <p:cNvPr id="50" name="TextBox 49">
            <a:extLst>
              <a:ext uri="{FF2B5EF4-FFF2-40B4-BE49-F238E27FC236}">
                <a16:creationId xmlns:a16="http://schemas.microsoft.com/office/drawing/2014/main" id="{0326C72E-CF9F-E34B-949C-0EDD2740A74D}"/>
              </a:ext>
            </a:extLst>
          </p:cNvPr>
          <p:cNvSpPr txBox="1"/>
          <p:nvPr/>
        </p:nvSpPr>
        <p:spPr>
          <a:xfrm>
            <a:off x="8658362" y="766556"/>
            <a:ext cx="3641445" cy="6042936"/>
          </a:xfrm>
          <a:prstGeom prst="rect">
            <a:avLst/>
          </a:prstGeom>
          <a:noFill/>
        </p:spPr>
        <p:txBody>
          <a:bodyPr wrap="square" rtlCol="0">
            <a:spAutoFit/>
          </a:bodyPr>
          <a:lstStyle/>
          <a:p>
            <a:pPr marL="342900" indent="-342900">
              <a:lnSpc>
                <a:spcPct val="150000"/>
              </a:lnSpc>
              <a:buAutoNum type="arabicPeriod"/>
            </a:pPr>
            <a:r>
              <a:rPr lang="en-US" sz="2000" dirty="0" err="1">
                <a:solidFill>
                  <a:srgbClr val="002060"/>
                </a:solidFill>
                <a:latin typeface="Comic Sans MS" panose="030F0902030302020204" pitchFamily="66" charset="0"/>
              </a:rPr>
              <a:t>Chatear</a:t>
            </a:r>
            <a:r>
              <a:rPr lang="en-US" sz="2000" dirty="0">
                <a:solidFill>
                  <a:srgbClr val="002060"/>
                </a:solidFill>
                <a:latin typeface="Comic Sans MS" panose="030F0902030302020204" pitchFamily="66" charset="0"/>
              </a:rPr>
              <a:t> y </a:t>
            </a:r>
            <a:r>
              <a:rPr lang="en-US" sz="2000" dirty="0" err="1">
                <a:solidFill>
                  <a:srgbClr val="002060"/>
                </a:solidFill>
                <a:latin typeface="Comic Sans MS" panose="030F0902030302020204" pitchFamily="66" charset="0"/>
              </a:rPr>
              <a:t>mandar</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mensajes</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mensajes</a:t>
            </a:r>
            <a:endParaRPr lang="en-US" sz="2000" dirty="0">
              <a:solidFill>
                <a:srgbClr val="002060"/>
              </a:solidFill>
              <a:latin typeface="Comic Sans MS" panose="030F0902030302020204" pitchFamily="66" charset="0"/>
            </a:endParaRPr>
          </a:p>
          <a:p>
            <a:pPr marL="342900" indent="-342900">
              <a:lnSpc>
                <a:spcPct val="150000"/>
              </a:lnSpc>
              <a:buAutoNum type="arabicPeriod"/>
            </a:pPr>
            <a:r>
              <a:rPr lang="en-US" sz="2000" dirty="0" err="1">
                <a:solidFill>
                  <a:srgbClr val="002060"/>
                </a:solidFill>
                <a:latin typeface="Comic Sans MS" panose="030F0902030302020204" pitchFamily="66" charset="0"/>
              </a:rPr>
              <a:t>Organizar</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salidas</a:t>
            </a:r>
            <a:r>
              <a:rPr lang="en-US" sz="2000" dirty="0">
                <a:solidFill>
                  <a:srgbClr val="002060"/>
                </a:solidFill>
                <a:latin typeface="Comic Sans MS" panose="030F0902030302020204" pitchFamily="66" charset="0"/>
              </a:rPr>
              <a:t> con mis amigos</a:t>
            </a:r>
          </a:p>
          <a:p>
            <a:pPr marL="342900" indent="-342900">
              <a:lnSpc>
                <a:spcPct val="150000"/>
              </a:lnSpc>
              <a:buAutoNum type="arabicPeriod"/>
            </a:pPr>
            <a:r>
              <a:rPr lang="en-US" sz="2000" dirty="0" err="1">
                <a:solidFill>
                  <a:srgbClr val="002060"/>
                </a:solidFill>
                <a:latin typeface="Comic Sans MS" panose="030F0902030302020204" pitchFamily="66" charset="0"/>
              </a:rPr>
              <a:t>Controlar</a:t>
            </a:r>
            <a:r>
              <a:rPr lang="en-US" sz="2000" dirty="0">
                <a:solidFill>
                  <a:srgbClr val="002060"/>
                </a:solidFill>
                <a:latin typeface="Comic Sans MS" panose="030F0902030302020204" pitchFamily="66" charset="0"/>
              </a:rPr>
              <a:t> mi </a:t>
            </a:r>
            <a:r>
              <a:rPr lang="en-US" sz="2000" dirty="0" err="1">
                <a:solidFill>
                  <a:srgbClr val="002060"/>
                </a:solidFill>
                <a:latin typeface="Comic Sans MS" panose="030F0902030302020204" pitchFamily="66" charset="0"/>
              </a:rPr>
              <a:t>actividad</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física</a:t>
            </a:r>
            <a:endParaRPr lang="en-US" sz="2000" dirty="0">
              <a:solidFill>
                <a:srgbClr val="002060"/>
              </a:solidFill>
              <a:latin typeface="Comic Sans MS" panose="030F0902030302020204" pitchFamily="66" charset="0"/>
            </a:endParaRPr>
          </a:p>
          <a:p>
            <a:pPr marL="342900" indent="-342900">
              <a:lnSpc>
                <a:spcPct val="150000"/>
              </a:lnSpc>
              <a:buAutoNum type="arabicPeriod"/>
            </a:pPr>
            <a:r>
              <a:rPr lang="en-US" sz="2000" dirty="0" err="1">
                <a:solidFill>
                  <a:srgbClr val="002060"/>
                </a:solidFill>
                <a:latin typeface="Comic Sans MS" panose="030F0902030302020204" pitchFamily="66" charset="0"/>
              </a:rPr>
              <a:t>Compartir</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fotos</a:t>
            </a:r>
            <a:endParaRPr lang="en-US" sz="2000" dirty="0">
              <a:solidFill>
                <a:srgbClr val="002060"/>
              </a:solidFill>
              <a:latin typeface="Comic Sans MS" panose="030F0902030302020204" pitchFamily="66" charset="0"/>
            </a:endParaRPr>
          </a:p>
          <a:p>
            <a:pPr marL="342900" indent="-342900">
              <a:lnSpc>
                <a:spcPct val="150000"/>
              </a:lnSpc>
              <a:buAutoNum type="arabicPeriod"/>
            </a:pPr>
            <a:r>
              <a:rPr lang="en-US" sz="2000" dirty="0" err="1">
                <a:solidFill>
                  <a:srgbClr val="002060"/>
                </a:solidFill>
                <a:latin typeface="Comic Sans MS" panose="030F0902030302020204" pitchFamily="66" charset="0"/>
              </a:rPr>
              <a:t>Buscar</a:t>
            </a:r>
            <a:r>
              <a:rPr lang="en-US" sz="2000" dirty="0">
                <a:solidFill>
                  <a:srgbClr val="002060"/>
                </a:solidFill>
                <a:latin typeface="Comic Sans MS" panose="030F0902030302020204" pitchFamily="66" charset="0"/>
              </a:rPr>
              <a:t> y </a:t>
            </a:r>
            <a:r>
              <a:rPr lang="en-US" sz="2000" dirty="0" err="1">
                <a:solidFill>
                  <a:srgbClr val="002060"/>
                </a:solidFill>
                <a:latin typeface="Comic Sans MS" panose="030F0902030302020204" pitchFamily="66" charset="0"/>
              </a:rPr>
              <a:t>descargar</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música</a:t>
            </a:r>
            <a:endParaRPr lang="en-US" sz="2000" dirty="0">
              <a:solidFill>
                <a:srgbClr val="002060"/>
              </a:solidFill>
              <a:latin typeface="Comic Sans MS" panose="030F0902030302020204" pitchFamily="66" charset="0"/>
            </a:endParaRPr>
          </a:p>
          <a:p>
            <a:pPr marL="342900" indent="-342900">
              <a:lnSpc>
                <a:spcPct val="150000"/>
              </a:lnSpc>
              <a:buAutoNum type="arabicPeriod"/>
            </a:pPr>
            <a:r>
              <a:rPr lang="en-US" sz="2000" dirty="0" err="1">
                <a:solidFill>
                  <a:srgbClr val="002060"/>
                </a:solidFill>
                <a:latin typeface="Comic Sans MS" panose="030F0902030302020204" pitchFamily="66" charset="0"/>
              </a:rPr>
              <a:t>Subir</a:t>
            </a:r>
            <a:r>
              <a:rPr lang="en-US" sz="2000" dirty="0">
                <a:solidFill>
                  <a:srgbClr val="002060"/>
                </a:solidFill>
                <a:latin typeface="Comic Sans MS" panose="030F0902030302020204" pitchFamily="66" charset="0"/>
              </a:rPr>
              <a:t> y </a:t>
            </a:r>
            <a:r>
              <a:rPr lang="en-US" sz="2000" dirty="0" err="1">
                <a:solidFill>
                  <a:srgbClr val="002060"/>
                </a:solidFill>
                <a:latin typeface="Comic Sans MS" panose="030F0902030302020204" pitchFamily="66" charset="0"/>
              </a:rPr>
              <a:t>ver</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vídeos</a:t>
            </a:r>
            <a:endParaRPr lang="en-US" sz="2000" dirty="0">
              <a:solidFill>
                <a:srgbClr val="002060"/>
              </a:solidFill>
              <a:latin typeface="Comic Sans MS" panose="030F0902030302020204" pitchFamily="66" charset="0"/>
            </a:endParaRPr>
          </a:p>
          <a:p>
            <a:pPr marL="342900" indent="-342900">
              <a:lnSpc>
                <a:spcPct val="150000"/>
              </a:lnSpc>
              <a:buAutoNum type="arabicPeriod"/>
            </a:pPr>
            <a:r>
              <a:rPr lang="en-US" sz="2000" dirty="0" err="1">
                <a:solidFill>
                  <a:srgbClr val="002060"/>
                </a:solidFill>
                <a:latin typeface="Comic Sans MS" panose="030F0902030302020204" pitchFamily="66" charset="0"/>
              </a:rPr>
              <a:t>Pasar</a:t>
            </a:r>
            <a:r>
              <a:rPr lang="en-US" sz="2000" dirty="0">
                <a:solidFill>
                  <a:srgbClr val="002060"/>
                </a:solidFill>
                <a:latin typeface="Comic Sans MS" panose="030F0902030302020204" pitchFamily="66" charset="0"/>
              </a:rPr>
              <a:t> el </a:t>
            </a:r>
            <a:r>
              <a:rPr lang="en-US" sz="2000" dirty="0" err="1">
                <a:solidFill>
                  <a:srgbClr val="002060"/>
                </a:solidFill>
                <a:latin typeface="Comic Sans MS" panose="030F0902030302020204" pitchFamily="66" charset="0"/>
              </a:rPr>
              <a:t>tiempo</a:t>
            </a:r>
            <a:endParaRPr lang="en-US" sz="2000" dirty="0">
              <a:solidFill>
                <a:srgbClr val="002060"/>
              </a:solidFill>
              <a:latin typeface="Comic Sans MS" panose="030F0902030302020204" pitchFamily="66" charset="0"/>
            </a:endParaRPr>
          </a:p>
          <a:p>
            <a:pPr marL="342900" indent="-342900">
              <a:lnSpc>
                <a:spcPct val="150000"/>
              </a:lnSpc>
              <a:buAutoNum type="arabicPeriod"/>
            </a:pPr>
            <a:r>
              <a:rPr lang="en-US" sz="2000" dirty="0" err="1">
                <a:solidFill>
                  <a:srgbClr val="002060"/>
                </a:solidFill>
                <a:latin typeface="Comic Sans MS" panose="030F0902030302020204" pitchFamily="66" charset="0"/>
              </a:rPr>
              <a:t>Conocer</a:t>
            </a:r>
            <a:r>
              <a:rPr lang="en-US" sz="2000" dirty="0">
                <a:solidFill>
                  <a:srgbClr val="002060"/>
                </a:solidFill>
                <a:latin typeface="Comic Sans MS" panose="030F0902030302020204" pitchFamily="66" charset="0"/>
              </a:rPr>
              <a:t> a </a:t>
            </a:r>
            <a:r>
              <a:rPr lang="en-US" sz="2000" dirty="0" err="1">
                <a:solidFill>
                  <a:srgbClr val="002060"/>
                </a:solidFill>
                <a:latin typeface="Comic Sans MS" panose="030F0902030302020204" pitchFamily="66" charset="0"/>
              </a:rPr>
              <a:t>gente</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nueva</a:t>
            </a:r>
            <a:endParaRPr lang="en-US" sz="2000" dirty="0">
              <a:solidFill>
                <a:srgbClr val="002060"/>
              </a:solidFill>
              <a:latin typeface="Comic Sans MS" panose="030F0902030302020204" pitchFamily="66" charset="0"/>
            </a:endParaRPr>
          </a:p>
          <a:p>
            <a:pPr marL="342900" indent="-342900">
              <a:lnSpc>
                <a:spcPct val="150000"/>
              </a:lnSpc>
              <a:buAutoNum type="arabicPeriod"/>
            </a:pPr>
            <a:r>
              <a:rPr lang="en-US" sz="2000" dirty="0" err="1">
                <a:solidFill>
                  <a:srgbClr val="002060"/>
                </a:solidFill>
                <a:latin typeface="Comic Sans MS" panose="030F0902030302020204" pitchFamily="66" charset="0"/>
              </a:rPr>
              <a:t>Contactar</a:t>
            </a:r>
            <a:r>
              <a:rPr lang="en-US" sz="2000" dirty="0">
                <a:solidFill>
                  <a:srgbClr val="002060"/>
                </a:solidFill>
                <a:latin typeface="Comic Sans MS" panose="030F0902030302020204" pitchFamily="66" charset="0"/>
              </a:rPr>
              <a:t> con mi </a:t>
            </a:r>
            <a:r>
              <a:rPr lang="en-US" sz="2000" dirty="0" err="1">
                <a:solidFill>
                  <a:srgbClr val="002060"/>
                </a:solidFill>
                <a:latin typeface="Comic Sans MS" panose="030F0902030302020204" pitchFamily="66" charset="0"/>
              </a:rPr>
              <a:t>familia</a:t>
            </a:r>
            <a:endParaRPr lang="en-US" sz="2000" dirty="0">
              <a:solidFill>
                <a:srgbClr val="002060"/>
              </a:solidFill>
              <a:latin typeface="Comic Sans MS" panose="030F0902030302020204" pitchFamily="66" charset="0"/>
            </a:endParaRPr>
          </a:p>
        </p:txBody>
      </p:sp>
      <p:pic>
        <p:nvPicPr>
          <p:cNvPr id="51" name="Picture 50">
            <a:extLst>
              <a:ext uri="{FF2B5EF4-FFF2-40B4-BE49-F238E27FC236}">
                <a16:creationId xmlns:a16="http://schemas.microsoft.com/office/drawing/2014/main" id="{4EFEE6FE-CCAC-444C-8FB5-61509A681474}"/>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147569" y="5095583"/>
            <a:ext cx="2169915" cy="1608918"/>
          </a:xfrm>
          <a:prstGeom prst="rect">
            <a:avLst/>
          </a:prstGeom>
        </p:spPr>
      </p:pic>
      <p:sp>
        <p:nvSpPr>
          <p:cNvPr id="54" name="TextBox 4">
            <a:extLst>
              <a:ext uri="{FF2B5EF4-FFF2-40B4-BE49-F238E27FC236}">
                <a16:creationId xmlns:a16="http://schemas.microsoft.com/office/drawing/2014/main" id="{9444BBF0-BD85-9B46-B445-1CA2BD506A33}"/>
              </a:ext>
            </a:extLst>
          </p:cNvPr>
          <p:cNvSpPr txBox="1"/>
          <p:nvPr/>
        </p:nvSpPr>
        <p:spPr>
          <a:xfrm>
            <a:off x="8960205" y="172953"/>
            <a:ext cx="2528148" cy="523220"/>
          </a:xfrm>
          <a:prstGeom prst="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a:solidFill>
                  <a:srgbClr val="002060"/>
                </a:solidFill>
                <a:latin typeface="Comic Sans MS" panose="030F0902030302020204" pitchFamily="66" charset="0"/>
              </a:rPr>
              <a:t>Match up </a:t>
            </a:r>
          </a:p>
        </p:txBody>
      </p:sp>
    </p:spTree>
    <p:extLst>
      <p:ext uri="{BB962C8B-B14F-4D97-AF65-F5344CB8AC3E}">
        <p14:creationId xmlns:p14="http://schemas.microsoft.com/office/powerpoint/2010/main" val="2950406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3310758"/>
            <a:ext cx="12206686" cy="3074276"/>
          </a:xfrm>
        </p:spPr>
      </p:pic>
      <p:pic>
        <p:nvPicPr>
          <p:cNvPr id="5" name="Content Placeholder 3" descr="Mystic Nymph: TAG: 10 Things I Lov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1821" y="0"/>
            <a:ext cx="2120179" cy="2559572"/>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531" y="365125"/>
            <a:ext cx="4616669" cy="2774785"/>
          </a:xfrm>
          <a:prstGeom prst="rect">
            <a:avLst/>
          </a:prstGeom>
        </p:spPr>
      </p:pic>
    </p:spTree>
    <p:extLst>
      <p:ext uri="{BB962C8B-B14F-4D97-AF65-F5344CB8AC3E}">
        <p14:creationId xmlns:p14="http://schemas.microsoft.com/office/powerpoint/2010/main" val="1666402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ulle rectangulaire à coins arrondis 2"/>
          <p:cNvSpPr/>
          <p:nvPr/>
        </p:nvSpPr>
        <p:spPr>
          <a:xfrm>
            <a:off x="1287340" y="1194603"/>
            <a:ext cx="2260221"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to argue</a:t>
            </a:r>
          </a:p>
        </p:txBody>
      </p:sp>
      <p:sp>
        <p:nvSpPr>
          <p:cNvPr id="8" name="Bulle rectangulaire à coins arrondis 7"/>
          <p:cNvSpPr/>
          <p:nvPr/>
        </p:nvSpPr>
        <p:spPr>
          <a:xfrm>
            <a:off x="4988506" y="1391418"/>
            <a:ext cx="2170024" cy="612648"/>
          </a:xfrm>
          <a:prstGeom prst="wedgeRoundRectCallout">
            <a:avLst>
              <a:gd name="adj1" fmla="val 60510"/>
              <a:gd name="adj2" fmla="val 85303"/>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err="1">
                <a:solidFill>
                  <a:srgbClr val="002060"/>
                </a:solidFill>
                <a:latin typeface="Comic Sans MS" panose="030F0902030302020204" pitchFamily="66" charset="0"/>
              </a:rPr>
              <a:t>sometimes</a:t>
            </a:r>
            <a:endParaRPr lang="fr-FR" sz="2400" b="1" dirty="0">
              <a:solidFill>
                <a:srgbClr val="002060"/>
              </a:solidFill>
              <a:latin typeface="Comic Sans MS" panose="030F0902030302020204" pitchFamily="66" charset="0"/>
            </a:endParaRPr>
          </a:p>
        </p:txBody>
      </p:sp>
      <p:sp>
        <p:nvSpPr>
          <p:cNvPr id="10" name="Bulle rectangulaire à coins arrondis 9"/>
          <p:cNvSpPr/>
          <p:nvPr/>
        </p:nvSpPr>
        <p:spPr>
          <a:xfrm>
            <a:off x="2417450" y="2108214"/>
            <a:ext cx="2260221" cy="612648"/>
          </a:xfrm>
          <a:prstGeom prst="wedgeRoundRectCallout">
            <a:avLst>
              <a:gd name="adj1" fmla="val 52696"/>
              <a:gd name="adj2" fmla="val 85303"/>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fun/</a:t>
            </a:r>
            <a:r>
              <a:rPr lang="fr-FR" sz="2400" b="1" dirty="0" err="1">
                <a:solidFill>
                  <a:srgbClr val="002060"/>
                </a:solidFill>
                <a:latin typeface="Comic Sans MS" panose="030F0902030302020204" pitchFamily="66" charset="0"/>
              </a:rPr>
              <a:t>funny</a:t>
            </a:r>
            <a:endParaRPr lang="fr-FR" sz="2400" b="1" dirty="0">
              <a:solidFill>
                <a:srgbClr val="002060"/>
              </a:solidFill>
              <a:latin typeface="Comic Sans MS" panose="030F0902030302020204" pitchFamily="66" charset="0"/>
            </a:endParaRPr>
          </a:p>
        </p:txBody>
      </p:sp>
      <p:sp>
        <p:nvSpPr>
          <p:cNvPr id="11" name="Bulle rectangulaire à coins arrondis 10"/>
          <p:cNvSpPr/>
          <p:nvPr/>
        </p:nvSpPr>
        <p:spPr>
          <a:xfrm>
            <a:off x="8114118" y="1010871"/>
            <a:ext cx="2858682"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to </a:t>
            </a:r>
            <a:r>
              <a:rPr lang="fr-FR" sz="2400" b="1" dirty="0" err="1">
                <a:solidFill>
                  <a:srgbClr val="002060"/>
                </a:solidFill>
                <a:latin typeface="Comic Sans MS" panose="030F0902030302020204" pitchFamily="66" charset="0"/>
              </a:rPr>
              <a:t>get</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along</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well</a:t>
            </a:r>
            <a:endParaRPr lang="fr-FR" sz="2400" b="1" dirty="0">
              <a:solidFill>
                <a:srgbClr val="002060"/>
              </a:solidFill>
              <a:latin typeface="Comic Sans MS" panose="030F0902030302020204" pitchFamily="66" charset="0"/>
            </a:endParaRPr>
          </a:p>
        </p:txBody>
      </p:sp>
      <p:sp>
        <p:nvSpPr>
          <p:cNvPr id="12" name="Bulle rectangulaire à coins arrondis 11"/>
          <p:cNvSpPr/>
          <p:nvPr/>
        </p:nvSpPr>
        <p:spPr>
          <a:xfrm>
            <a:off x="1805319" y="3211045"/>
            <a:ext cx="2043906"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err="1">
                <a:solidFill>
                  <a:srgbClr val="002060"/>
                </a:solidFill>
                <a:latin typeface="Comic Sans MS" panose="030F0902030302020204" pitchFamily="66" charset="0"/>
              </a:rPr>
              <a:t>always</a:t>
            </a:r>
            <a:endParaRPr lang="fr-FR" sz="2400" b="1" dirty="0">
              <a:solidFill>
                <a:srgbClr val="002060"/>
              </a:solidFill>
              <a:latin typeface="Comic Sans MS" panose="030F0902030302020204" pitchFamily="66" charset="0"/>
            </a:endParaRPr>
          </a:p>
        </p:txBody>
      </p:sp>
      <p:sp>
        <p:nvSpPr>
          <p:cNvPr id="13" name="Bulle rectangulaire à coins arrondis 12"/>
          <p:cNvSpPr/>
          <p:nvPr/>
        </p:nvSpPr>
        <p:spPr>
          <a:xfrm>
            <a:off x="8576578" y="2028952"/>
            <a:ext cx="1907436"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strict</a:t>
            </a:r>
          </a:p>
        </p:txBody>
      </p:sp>
      <p:sp>
        <p:nvSpPr>
          <p:cNvPr id="14" name="Bulle rectangulaire à coins arrondis 13"/>
          <p:cNvSpPr/>
          <p:nvPr/>
        </p:nvSpPr>
        <p:spPr>
          <a:xfrm>
            <a:off x="4988506" y="2747320"/>
            <a:ext cx="2933322" cy="612648"/>
          </a:xfrm>
          <a:prstGeom prst="wedgeRoundRectCallout">
            <a:avLst>
              <a:gd name="adj1" fmla="val 39445"/>
              <a:gd name="adj2" fmla="val 68719"/>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I have fun </a:t>
            </a:r>
            <a:r>
              <a:rPr lang="fr-FR" sz="2400" b="1" dirty="0" err="1">
                <a:solidFill>
                  <a:srgbClr val="002060"/>
                </a:solidFill>
                <a:latin typeface="Comic Sans MS" panose="030F0902030302020204" pitchFamily="66" charset="0"/>
              </a:rPr>
              <a:t>with</a:t>
            </a:r>
            <a:r>
              <a:rPr lang="fr-FR" sz="2400" b="1" dirty="0">
                <a:solidFill>
                  <a:srgbClr val="002060"/>
                </a:solidFill>
                <a:latin typeface="Comic Sans MS" panose="030F0902030302020204" pitchFamily="66" charset="0"/>
              </a:rPr>
              <a:t> …</a:t>
            </a:r>
          </a:p>
        </p:txBody>
      </p:sp>
      <p:sp>
        <p:nvSpPr>
          <p:cNvPr id="15" name="Bulle rectangulaire à coins arrondis 14"/>
          <p:cNvSpPr/>
          <p:nvPr/>
        </p:nvSpPr>
        <p:spPr>
          <a:xfrm>
            <a:off x="7907740" y="3563510"/>
            <a:ext cx="2576274" cy="53217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I met </a:t>
            </a:r>
            <a:r>
              <a:rPr lang="fr-FR" sz="2400" b="1" dirty="0" err="1">
                <a:solidFill>
                  <a:srgbClr val="002060"/>
                </a:solidFill>
                <a:latin typeface="Comic Sans MS" panose="030F0902030302020204" pitchFamily="66" charset="0"/>
              </a:rPr>
              <a:t>her</a:t>
            </a:r>
            <a:endParaRPr lang="fr-FR" sz="2400" b="1" dirty="0">
              <a:solidFill>
                <a:srgbClr val="002060"/>
              </a:solidFill>
              <a:latin typeface="Comic Sans MS" panose="030F0902030302020204" pitchFamily="66" charset="0"/>
            </a:endParaRPr>
          </a:p>
        </p:txBody>
      </p:sp>
      <p:sp>
        <p:nvSpPr>
          <p:cNvPr id="16" name="Bulle rectangulaire à coins arrondis 11">
            <a:extLst>
              <a:ext uri="{FF2B5EF4-FFF2-40B4-BE49-F238E27FC236}">
                <a16:creationId xmlns:a16="http://schemas.microsoft.com/office/drawing/2014/main" id="{5C7CCC23-2DEC-414D-9C3A-729AA84E10F5}"/>
              </a:ext>
            </a:extLst>
          </p:cNvPr>
          <p:cNvSpPr/>
          <p:nvPr/>
        </p:nvSpPr>
        <p:spPr>
          <a:xfrm>
            <a:off x="3690638" y="4127247"/>
            <a:ext cx="3848101" cy="48109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He </a:t>
            </a:r>
            <a:r>
              <a:rPr lang="fr-FR" sz="2400" b="1" dirty="0" err="1">
                <a:solidFill>
                  <a:srgbClr val="002060"/>
                </a:solidFill>
                <a:latin typeface="Comic Sans MS" panose="030F0902030302020204" pitchFamily="66" charset="0"/>
              </a:rPr>
              <a:t>makes</a:t>
            </a:r>
            <a:r>
              <a:rPr lang="fr-FR" sz="2400" b="1" dirty="0">
                <a:solidFill>
                  <a:srgbClr val="002060"/>
                </a:solidFill>
                <a:latin typeface="Comic Sans MS" panose="030F0902030302020204" pitchFamily="66" charset="0"/>
              </a:rPr>
              <a:t> me </a:t>
            </a:r>
            <a:r>
              <a:rPr lang="fr-FR" sz="2400" b="1" dirty="0" err="1">
                <a:solidFill>
                  <a:srgbClr val="002060"/>
                </a:solidFill>
                <a:latin typeface="Comic Sans MS" panose="030F0902030302020204" pitchFamily="66" charset="0"/>
              </a:rPr>
              <a:t>laugh</a:t>
            </a:r>
            <a:endParaRPr lang="fr-FR" sz="2400" b="1" dirty="0">
              <a:solidFill>
                <a:srgbClr val="002060"/>
              </a:solidFill>
              <a:latin typeface="Comic Sans MS" panose="030F0902030302020204" pitchFamily="66" charset="0"/>
            </a:endParaRPr>
          </a:p>
        </p:txBody>
      </p:sp>
      <p:sp>
        <p:nvSpPr>
          <p:cNvPr id="17" name="Bulle rectangulaire à coins arrondis 16"/>
          <p:cNvSpPr/>
          <p:nvPr/>
        </p:nvSpPr>
        <p:spPr>
          <a:xfrm>
            <a:off x="6924194" y="5017598"/>
            <a:ext cx="3711401" cy="612648"/>
          </a:xfrm>
          <a:prstGeom prst="wedgeRoundRectCallout">
            <a:avLst>
              <a:gd name="adj1" fmla="val 38594"/>
              <a:gd name="adj2" fmla="val 78963"/>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err="1">
                <a:solidFill>
                  <a:srgbClr val="002060"/>
                </a:solidFill>
                <a:latin typeface="Comic Sans MS" panose="030F0902030302020204" pitchFamily="66" charset="0"/>
              </a:rPr>
              <a:t>my</a:t>
            </a:r>
            <a:r>
              <a:rPr lang="fr-FR" sz="2400" b="1" dirty="0">
                <a:solidFill>
                  <a:srgbClr val="002060"/>
                </a:solidFill>
                <a:latin typeface="Comic Sans MS" panose="030F0902030302020204" pitchFamily="66" charset="0"/>
              </a:rPr>
              <a:t> best </a:t>
            </a:r>
            <a:r>
              <a:rPr lang="fr-FR" sz="2400" b="1" dirty="0" err="1">
                <a:solidFill>
                  <a:srgbClr val="002060"/>
                </a:solidFill>
                <a:latin typeface="Comic Sans MS" panose="030F0902030302020204" pitchFamily="66" charset="0"/>
              </a:rPr>
              <a:t>friend</a:t>
            </a:r>
            <a:endParaRPr lang="fr-FR" sz="2400" b="1" dirty="0">
              <a:solidFill>
                <a:srgbClr val="002060"/>
              </a:solidFill>
              <a:latin typeface="Comic Sans MS" panose="030F0902030302020204" pitchFamily="66" charset="0"/>
            </a:endParaRPr>
          </a:p>
        </p:txBody>
      </p:sp>
      <p:sp>
        <p:nvSpPr>
          <p:cNvPr id="18" name="Bulle rectangulaire à coins arrondis 17"/>
          <p:cNvSpPr/>
          <p:nvPr/>
        </p:nvSpPr>
        <p:spPr>
          <a:xfrm>
            <a:off x="1348214" y="4737304"/>
            <a:ext cx="1907436"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err="1">
                <a:solidFill>
                  <a:srgbClr val="002060"/>
                </a:solidFill>
                <a:latin typeface="Comic Sans MS" panose="030F0902030302020204" pitchFamily="66" charset="0"/>
              </a:rPr>
              <a:t>proud</a:t>
            </a:r>
            <a:endParaRPr lang="fr-FR" sz="2400" b="1" dirty="0">
              <a:solidFill>
                <a:srgbClr val="002060"/>
              </a:solidFill>
              <a:latin typeface="Comic Sans MS" panose="030F0902030302020204" pitchFamily="66" charset="0"/>
            </a:endParaRPr>
          </a:p>
        </p:txBody>
      </p:sp>
      <p:sp>
        <p:nvSpPr>
          <p:cNvPr id="19" name="TextBox 4">
            <a:extLst>
              <a:ext uri="{FF2B5EF4-FFF2-40B4-BE49-F238E27FC236}">
                <a16:creationId xmlns:a16="http://schemas.microsoft.com/office/drawing/2014/main" id="{23606C32-751A-954D-94AF-12FBE1825797}"/>
              </a:ext>
            </a:extLst>
          </p:cNvPr>
          <p:cNvSpPr txBox="1"/>
          <p:nvPr/>
        </p:nvSpPr>
        <p:spPr>
          <a:xfrm>
            <a:off x="3255651" y="292095"/>
            <a:ext cx="5401041"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a:solidFill>
                  <a:srgbClr val="002060"/>
                </a:solidFill>
                <a:latin typeface="Comic Sans MS" panose="030F0902030302020204" pitchFamily="66" charset="0"/>
              </a:rPr>
              <a:t>¿</a:t>
            </a:r>
            <a:r>
              <a:rPr lang="es-ES" sz="2800" b="1" dirty="0">
                <a:solidFill>
                  <a:srgbClr val="002060"/>
                </a:solidFill>
                <a:latin typeface="Comic Sans MS" panose="030F0902030302020204" pitchFamily="66" charset="0"/>
              </a:rPr>
              <a:t>Cómo</a:t>
            </a:r>
            <a:r>
              <a:rPr lang="fr-FR" sz="2800" b="1" dirty="0">
                <a:solidFill>
                  <a:srgbClr val="002060"/>
                </a:solidFill>
                <a:latin typeface="Comic Sans MS" panose="030F0902030302020204" pitchFamily="66" charset="0"/>
              </a:rPr>
              <a:t> se </a:t>
            </a:r>
            <a:r>
              <a:rPr lang="fr-FR" sz="2800" b="1" dirty="0" err="1">
                <a:solidFill>
                  <a:srgbClr val="002060"/>
                </a:solidFill>
                <a:latin typeface="Comic Sans MS" panose="030F0902030302020204" pitchFamily="66" charset="0"/>
              </a:rPr>
              <a:t>dice</a:t>
            </a:r>
            <a:r>
              <a:rPr lang="fr-FR" sz="2800" b="1" dirty="0">
                <a:solidFill>
                  <a:srgbClr val="002060"/>
                </a:solidFill>
                <a:latin typeface="Comic Sans MS" panose="030F0902030302020204" pitchFamily="66" charset="0"/>
              </a:rPr>
              <a:t> en </a:t>
            </a:r>
            <a:r>
              <a:rPr lang="fr-FR" sz="2800" b="1" dirty="0" err="1">
                <a:solidFill>
                  <a:srgbClr val="002060"/>
                </a:solidFill>
                <a:latin typeface="Comic Sans MS" panose="030F0902030302020204" pitchFamily="66" charset="0"/>
              </a:rPr>
              <a:t>español</a:t>
            </a:r>
            <a:r>
              <a:rPr lang="fr-FR" sz="2800" b="1" dirty="0">
                <a:solidFill>
                  <a:srgbClr val="002060"/>
                </a:solidFill>
                <a:latin typeface="Comic Sans MS" panose="030F0902030302020204" pitchFamily="66" charset="0"/>
              </a:rPr>
              <a:t>?</a:t>
            </a:r>
            <a:endParaRPr lang="en-GB" sz="2800" b="1" dirty="0">
              <a:solidFill>
                <a:srgbClr val="002060"/>
              </a:solidFill>
              <a:latin typeface="Comic Sans MS" panose="030F0902030302020204" pitchFamily="66" charset="0"/>
            </a:endParaRPr>
          </a:p>
        </p:txBody>
      </p:sp>
    </p:spTree>
    <p:extLst>
      <p:ext uri="{BB962C8B-B14F-4D97-AF65-F5344CB8AC3E}">
        <p14:creationId xmlns:p14="http://schemas.microsoft.com/office/powerpoint/2010/main" val="1961982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5" descr="Screen Shot 2018-01-21 at 16.19.32.png">
            <a:extLst>
              <a:ext uri="{FF2B5EF4-FFF2-40B4-BE49-F238E27FC236}">
                <a16:creationId xmlns:a16="http://schemas.microsoft.com/office/drawing/2014/main" id="{E7E06F2B-9EA9-E747-B05B-95B710EDEC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88868" y="194757"/>
            <a:ext cx="9143236" cy="4132612"/>
          </a:xfrm>
          <a:prstGeom prst="rect">
            <a:avLst/>
          </a:prstGeom>
        </p:spPr>
      </p:pic>
      <p:sp>
        <p:nvSpPr>
          <p:cNvPr id="5" name="TextBox 4">
            <a:extLst>
              <a:ext uri="{FF2B5EF4-FFF2-40B4-BE49-F238E27FC236}">
                <a16:creationId xmlns:a16="http://schemas.microsoft.com/office/drawing/2014/main" id="{BBCAA015-E14D-454C-B065-9DBA8B3F7553}"/>
              </a:ext>
            </a:extLst>
          </p:cNvPr>
          <p:cNvSpPr txBox="1"/>
          <p:nvPr/>
        </p:nvSpPr>
        <p:spPr>
          <a:xfrm>
            <a:off x="1105988" y="4526699"/>
            <a:ext cx="9143236"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 sz="2800" b="1" dirty="0">
                <a:solidFill>
                  <a:srgbClr val="002060"/>
                </a:solidFill>
                <a:latin typeface="Comic Sans MS" panose="030F0902030302020204" pitchFamily="66" charset="0"/>
              </a:rPr>
              <a:t>Lee el texto y busca estas expresiones en el texto</a:t>
            </a:r>
          </a:p>
        </p:txBody>
      </p:sp>
      <p:sp>
        <p:nvSpPr>
          <p:cNvPr id="7" name="TextBox 6">
            <a:extLst>
              <a:ext uri="{FF2B5EF4-FFF2-40B4-BE49-F238E27FC236}">
                <a16:creationId xmlns:a16="http://schemas.microsoft.com/office/drawing/2014/main" id="{F0B95C6E-BC75-954A-A86D-E48EF5B21316}"/>
              </a:ext>
            </a:extLst>
          </p:cNvPr>
          <p:cNvSpPr txBox="1"/>
          <p:nvPr/>
        </p:nvSpPr>
        <p:spPr>
          <a:xfrm>
            <a:off x="1105988" y="5249249"/>
            <a:ext cx="4075611" cy="1292854"/>
          </a:xfrm>
          <a:prstGeom prst="rect">
            <a:avLst/>
          </a:prstGeom>
          <a:noFill/>
        </p:spPr>
        <p:txBody>
          <a:bodyPr wrap="square" rtlCol="0">
            <a:spAutoFit/>
          </a:bodyPr>
          <a:lstStyle/>
          <a:p>
            <a:pPr marL="342900" indent="-342900">
              <a:lnSpc>
                <a:spcPct val="150000"/>
              </a:lnSpc>
              <a:buAutoNum type="arabicPeriod"/>
            </a:pPr>
            <a:r>
              <a:rPr lang="en-US" dirty="0">
                <a:solidFill>
                  <a:srgbClr val="002060"/>
                </a:solidFill>
                <a:latin typeface="Comic Sans MS" panose="030F0902030302020204" pitchFamily="66" charset="0"/>
              </a:rPr>
              <a:t>I am 1. 60m tall.</a:t>
            </a:r>
          </a:p>
          <a:p>
            <a:pPr marL="342900" indent="-342900">
              <a:lnSpc>
                <a:spcPct val="150000"/>
              </a:lnSpc>
              <a:buAutoNum type="arabicPeriod"/>
            </a:pPr>
            <a:r>
              <a:rPr lang="en-US" dirty="0">
                <a:solidFill>
                  <a:srgbClr val="002060"/>
                </a:solidFill>
                <a:latin typeface="Comic Sans MS" panose="030F0902030302020204" pitchFamily="66" charset="0"/>
              </a:rPr>
              <a:t>We are not physically alike.</a:t>
            </a:r>
          </a:p>
          <a:p>
            <a:pPr marL="342900" indent="-342900">
              <a:lnSpc>
                <a:spcPct val="150000"/>
              </a:lnSpc>
              <a:buAutoNum type="arabicPeriod"/>
            </a:pPr>
            <a:r>
              <a:rPr lang="en-US" dirty="0">
                <a:solidFill>
                  <a:srgbClr val="002060"/>
                </a:solidFill>
                <a:latin typeface="Comic Sans MS" panose="030F0902030302020204" pitchFamily="66" charset="0"/>
              </a:rPr>
              <a:t>I can’t be sitting/sit still.</a:t>
            </a:r>
          </a:p>
        </p:txBody>
      </p:sp>
      <p:sp>
        <p:nvSpPr>
          <p:cNvPr id="8" name="TextBox 7">
            <a:extLst>
              <a:ext uri="{FF2B5EF4-FFF2-40B4-BE49-F238E27FC236}">
                <a16:creationId xmlns:a16="http://schemas.microsoft.com/office/drawing/2014/main" id="{DE942B03-9270-0A4B-8704-8F088CE775EE}"/>
              </a:ext>
            </a:extLst>
          </p:cNvPr>
          <p:cNvSpPr txBox="1"/>
          <p:nvPr/>
        </p:nvSpPr>
        <p:spPr>
          <a:xfrm>
            <a:off x="5860486" y="5249249"/>
            <a:ext cx="6274525" cy="1292854"/>
          </a:xfrm>
          <a:prstGeom prst="rect">
            <a:avLst/>
          </a:prstGeom>
          <a:noFill/>
        </p:spPr>
        <p:txBody>
          <a:bodyPr wrap="square" rtlCol="0">
            <a:spAutoFit/>
          </a:bodyPr>
          <a:lstStyle/>
          <a:p>
            <a:pPr>
              <a:lnSpc>
                <a:spcPct val="150000"/>
              </a:lnSpc>
            </a:pPr>
            <a:r>
              <a:rPr lang="en-US" dirty="0">
                <a:solidFill>
                  <a:srgbClr val="002060"/>
                </a:solidFill>
                <a:latin typeface="Comic Sans MS" panose="030F0902030302020204" pitchFamily="66" charset="0"/>
              </a:rPr>
              <a:t>4.  She never gets impatient with anyone.</a:t>
            </a:r>
          </a:p>
          <a:p>
            <a:pPr marL="342900" indent="-342900">
              <a:lnSpc>
                <a:spcPct val="150000"/>
              </a:lnSpc>
              <a:buAutoNum type="arabicPeriod" startAt="5"/>
            </a:pPr>
            <a:r>
              <a:rPr lang="en-US" dirty="0">
                <a:solidFill>
                  <a:srgbClr val="002060"/>
                </a:solidFill>
                <a:latin typeface="Comic Sans MS" panose="030F0902030302020204" pitchFamily="66" charset="0"/>
              </a:rPr>
              <a:t>She always knows where everything is.</a:t>
            </a:r>
          </a:p>
          <a:p>
            <a:pPr marL="342900" indent="-342900">
              <a:lnSpc>
                <a:spcPct val="150000"/>
              </a:lnSpc>
              <a:buAutoNum type="arabicPeriod" startAt="5"/>
            </a:pPr>
            <a:r>
              <a:rPr lang="en-US" dirty="0">
                <a:solidFill>
                  <a:srgbClr val="002060"/>
                </a:solidFill>
                <a:latin typeface="Comic Sans MS" panose="030F0902030302020204" pitchFamily="66" charset="0"/>
              </a:rPr>
              <a:t>I spend hours and hours looking for my things.</a:t>
            </a:r>
          </a:p>
        </p:txBody>
      </p:sp>
    </p:spTree>
    <p:extLst>
      <p:ext uri="{BB962C8B-B14F-4D97-AF65-F5344CB8AC3E}">
        <p14:creationId xmlns:p14="http://schemas.microsoft.com/office/powerpoint/2010/main" val="3311155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creen Shot 2018-01-21 at 16.19.32.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32811" y="91440"/>
            <a:ext cx="8981629" cy="3918857"/>
          </a:xfrm>
          <a:prstGeom prst="rect">
            <a:avLst/>
          </a:prstGeom>
        </p:spPr>
      </p:pic>
      <p:sp>
        <p:nvSpPr>
          <p:cNvPr id="2" name="TextBox 1"/>
          <p:cNvSpPr txBox="1"/>
          <p:nvPr/>
        </p:nvSpPr>
        <p:spPr>
          <a:xfrm>
            <a:off x="1738957" y="4514879"/>
            <a:ext cx="8407730" cy="2349618"/>
          </a:xfrm>
          <a:prstGeom prst="rect">
            <a:avLst/>
          </a:prstGeom>
          <a:noFill/>
        </p:spPr>
        <p:txBody>
          <a:bodyPr wrap="square" rtlCol="0">
            <a:spAutoFit/>
          </a:bodyPr>
          <a:lstStyle/>
          <a:p>
            <a:pPr marL="342900" indent="-342900">
              <a:lnSpc>
                <a:spcPct val="150000"/>
              </a:lnSpc>
              <a:buAutoNum type="arabicPeriod"/>
            </a:pPr>
            <a:r>
              <a:rPr lang="es-ES" sz="2000" dirty="0">
                <a:solidFill>
                  <a:srgbClr val="002060"/>
                </a:solidFill>
                <a:latin typeface="Comic Sans MS" panose="030F0902030302020204" pitchFamily="66" charset="0"/>
              </a:rPr>
              <a:t>Sandra y Lorena se parecen mucho físicamente.</a:t>
            </a:r>
          </a:p>
          <a:p>
            <a:pPr marL="342900" indent="-342900">
              <a:lnSpc>
                <a:spcPct val="150000"/>
              </a:lnSpc>
              <a:buAutoNum type="arabicPeriod"/>
            </a:pPr>
            <a:r>
              <a:rPr lang="es-ES" sz="2000" dirty="0">
                <a:solidFill>
                  <a:srgbClr val="002060"/>
                </a:solidFill>
                <a:latin typeface="Comic Sans MS" panose="030F0902030302020204" pitchFamily="66" charset="0"/>
              </a:rPr>
              <a:t>Sandra tiene los ojos muy pequeños.</a:t>
            </a:r>
          </a:p>
          <a:p>
            <a:pPr marL="342900" indent="-342900">
              <a:lnSpc>
                <a:spcPct val="150000"/>
              </a:lnSpc>
              <a:buAutoNum type="arabicPeriod"/>
            </a:pPr>
            <a:r>
              <a:rPr lang="es-ES" sz="2000" dirty="0">
                <a:solidFill>
                  <a:srgbClr val="002060"/>
                </a:solidFill>
                <a:latin typeface="Comic Sans MS" panose="030F0902030302020204" pitchFamily="66" charset="0"/>
              </a:rPr>
              <a:t>Lorena tiene mucha energía y no puede estar sentada.</a:t>
            </a:r>
          </a:p>
          <a:p>
            <a:pPr marL="342900" indent="-342900">
              <a:lnSpc>
                <a:spcPct val="150000"/>
              </a:lnSpc>
              <a:buAutoNum type="arabicPeriod"/>
            </a:pPr>
            <a:r>
              <a:rPr lang="es-ES" sz="2000" dirty="0">
                <a:solidFill>
                  <a:srgbClr val="002060"/>
                </a:solidFill>
                <a:latin typeface="Comic Sans MS" panose="030F0902030302020204" pitchFamily="66" charset="0"/>
              </a:rPr>
              <a:t>Sandra es una persona muy activa pero Lorena es muy diferente.</a:t>
            </a:r>
          </a:p>
          <a:p>
            <a:pPr marL="342900" indent="-342900">
              <a:lnSpc>
                <a:spcPct val="150000"/>
              </a:lnSpc>
              <a:buAutoNum type="arabicPeriod"/>
            </a:pPr>
            <a:r>
              <a:rPr lang="es-ES" sz="2000" dirty="0">
                <a:solidFill>
                  <a:srgbClr val="002060"/>
                </a:solidFill>
                <a:latin typeface="Comic Sans MS" panose="030F0902030302020204" pitchFamily="66" charset="0"/>
              </a:rPr>
              <a:t>Lorena es mucho más organizada que Sandra.</a:t>
            </a:r>
          </a:p>
        </p:txBody>
      </p:sp>
      <p:sp>
        <p:nvSpPr>
          <p:cNvPr id="5" name="TextBox 4">
            <a:extLst>
              <a:ext uri="{FF2B5EF4-FFF2-40B4-BE49-F238E27FC236}">
                <a16:creationId xmlns:a16="http://schemas.microsoft.com/office/drawing/2014/main" id="{01F17819-F82D-A742-80BF-9711A9D1F6DF}"/>
              </a:ext>
            </a:extLst>
          </p:cNvPr>
          <p:cNvSpPr txBox="1"/>
          <p:nvPr/>
        </p:nvSpPr>
        <p:spPr>
          <a:xfrm>
            <a:off x="1532811" y="4010297"/>
            <a:ext cx="8820022" cy="596022"/>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ctr"/>
            <a:r>
              <a:rPr lang="es-ES" sz="2800" b="1" dirty="0">
                <a:solidFill>
                  <a:srgbClr val="002060"/>
                </a:solidFill>
                <a:latin typeface="Comic Sans MS" panose="030F0902030302020204" pitchFamily="66" charset="0"/>
              </a:rPr>
              <a:t>Lee el texto otra vez. ¿Es Verdadero o Falso?</a:t>
            </a:r>
            <a:endParaRPr lang="es-ES" sz="2000" dirty="0">
              <a:solidFill>
                <a:srgbClr val="002060"/>
              </a:solidFill>
              <a:latin typeface="Comic Sans MS" panose="030F0902030302020204" pitchFamily="66" charset="0"/>
            </a:endParaRPr>
          </a:p>
        </p:txBody>
      </p:sp>
    </p:spTree>
    <p:extLst>
      <p:ext uri="{BB962C8B-B14F-4D97-AF65-F5344CB8AC3E}">
        <p14:creationId xmlns:p14="http://schemas.microsoft.com/office/powerpoint/2010/main" val="417677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88224" y="71101"/>
            <a:ext cx="8013867" cy="4905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88224" y="5340473"/>
            <a:ext cx="3801680" cy="1426288"/>
          </a:xfrm>
          <a:prstGeom prst="rect">
            <a:avLst/>
          </a:prstGeom>
          <a:noFill/>
        </p:spPr>
        <p:txBody>
          <a:bodyPr wrap="square" rtlCol="0">
            <a:spAutoFit/>
          </a:bodyPr>
          <a:lstStyle/>
          <a:p>
            <a:pPr marL="342900" indent="-342900">
              <a:lnSpc>
                <a:spcPct val="150000"/>
              </a:lnSpc>
              <a:buAutoNum type="alphaLcPeriod"/>
            </a:pPr>
            <a:r>
              <a:rPr lang="en-GB" sz="2000" b="1" dirty="0">
                <a:solidFill>
                  <a:srgbClr val="002060"/>
                </a:solidFill>
                <a:latin typeface="Comic Sans MS" panose="030F0902030302020204" pitchFamily="66" charset="0"/>
              </a:rPr>
              <a:t>I fight with</a:t>
            </a:r>
          </a:p>
          <a:p>
            <a:pPr marL="342900" indent="-342900">
              <a:lnSpc>
                <a:spcPct val="150000"/>
              </a:lnSpc>
              <a:buAutoNum type="alphaLcPeriod"/>
            </a:pPr>
            <a:r>
              <a:rPr lang="en-GB" sz="2000" b="1" dirty="0">
                <a:solidFill>
                  <a:srgbClr val="002060"/>
                </a:solidFill>
                <a:latin typeface="Comic Sans MS" panose="030F0902030302020204" pitchFamily="66" charset="0"/>
              </a:rPr>
              <a:t>I don’t get along with</a:t>
            </a:r>
          </a:p>
          <a:p>
            <a:pPr marL="342900" indent="-342900">
              <a:lnSpc>
                <a:spcPct val="150000"/>
              </a:lnSpc>
              <a:buAutoNum type="alphaLcPeriod"/>
            </a:pPr>
            <a:r>
              <a:rPr lang="en-GB" sz="2000" b="1" dirty="0">
                <a:solidFill>
                  <a:srgbClr val="002060"/>
                </a:solidFill>
                <a:latin typeface="Comic Sans MS" panose="030F0902030302020204" pitchFamily="66" charset="0"/>
              </a:rPr>
              <a:t>We have fun</a:t>
            </a:r>
          </a:p>
        </p:txBody>
      </p:sp>
      <p:sp>
        <p:nvSpPr>
          <p:cNvPr id="10" name="TextBox 9">
            <a:extLst>
              <a:ext uri="{FF2B5EF4-FFF2-40B4-BE49-F238E27FC236}">
                <a16:creationId xmlns:a16="http://schemas.microsoft.com/office/drawing/2014/main" id="{187F4A79-F6ED-B844-922D-30EDA1087071}"/>
              </a:ext>
            </a:extLst>
          </p:cNvPr>
          <p:cNvSpPr txBox="1"/>
          <p:nvPr/>
        </p:nvSpPr>
        <p:spPr>
          <a:xfrm>
            <a:off x="7184573" y="5340473"/>
            <a:ext cx="3801680" cy="1426288"/>
          </a:xfrm>
          <a:prstGeom prst="rect">
            <a:avLst/>
          </a:prstGeom>
          <a:noFill/>
        </p:spPr>
        <p:txBody>
          <a:bodyPr wrap="square" rtlCol="0">
            <a:spAutoFit/>
          </a:bodyPr>
          <a:lstStyle/>
          <a:p>
            <a:pPr>
              <a:lnSpc>
                <a:spcPct val="150000"/>
              </a:lnSpc>
            </a:pPr>
            <a:r>
              <a:rPr lang="en-GB" sz="2000" b="1" dirty="0">
                <a:solidFill>
                  <a:srgbClr val="002060"/>
                </a:solidFill>
                <a:latin typeface="Comic Sans MS" panose="030F0902030302020204" pitchFamily="66" charset="0"/>
              </a:rPr>
              <a:t>d. We get along really well</a:t>
            </a:r>
          </a:p>
          <a:p>
            <a:pPr>
              <a:lnSpc>
                <a:spcPct val="150000"/>
              </a:lnSpc>
            </a:pPr>
            <a:r>
              <a:rPr lang="en-GB" sz="2000" b="1" dirty="0">
                <a:solidFill>
                  <a:srgbClr val="002060"/>
                </a:solidFill>
                <a:latin typeface="Comic Sans MS" panose="030F0902030302020204" pitchFamily="66" charset="0"/>
              </a:rPr>
              <a:t>e. I have fun with</a:t>
            </a:r>
          </a:p>
          <a:p>
            <a:pPr>
              <a:lnSpc>
                <a:spcPct val="150000"/>
              </a:lnSpc>
            </a:pPr>
            <a:r>
              <a:rPr lang="en-GB" sz="2000" b="1" dirty="0">
                <a:solidFill>
                  <a:srgbClr val="002060"/>
                </a:solidFill>
                <a:latin typeface="Comic Sans MS" panose="030F0902030302020204" pitchFamily="66" charset="0"/>
              </a:rPr>
              <a:t>f. I get along very well with</a:t>
            </a:r>
          </a:p>
        </p:txBody>
      </p:sp>
      <p:sp>
        <p:nvSpPr>
          <p:cNvPr id="11" name="TextBox 4">
            <a:extLst>
              <a:ext uri="{FF2B5EF4-FFF2-40B4-BE49-F238E27FC236}">
                <a16:creationId xmlns:a16="http://schemas.microsoft.com/office/drawing/2014/main" id="{E93C4D84-2BCC-A44E-A60E-4693C6DAB7FF}"/>
              </a:ext>
            </a:extLst>
          </p:cNvPr>
          <p:cNvSpPr txBox="1"/>
          <p:nvPr/>
        </p:nvSpPr>
        <p:spPr>
          <a:xfrm>
            <a:off x="2658487" y="4715187"/>
            <a:ext cx="6165281"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_tradnl" sz="2800" b="1" dirty="0">
                <a:solidFill>
                  <a:srgbClr val="002060"/>
                </a:solidFill>
                <a:latin typeface="Comic Sans MS" panose="030F0902030302020204" pitchFamily="66" charset="0"/>
              </a:rPr>
              <a:t>Busca estas palabras en el texto</a:t>
            </a:r>
          </a:p>
        </p:txBody>
      </p:sp>
    </p:spTree>
    <p:extLst>
      <p:ext uri="{BB962C8B-B14F-4D97-AF65-F5344CB8AC3E}">
        <p14:creationId xmlns:p14="http://schemas.microsoft.com/office/powerpoint/2010/main" val="3385388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51512" y="87551"/>
            <a:ext cx="7997240" cy="458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4">
            <a:extLst>
              <a:ext uri="{FF2B5EF4-FFF2-40B4-BE49-F238E27FC236}">
                <a16:creationId xmlns:a16="http://schemas.microsoft.com/office/drawing/2014/main" id="{740EF590-B154-DC45-8E7D-4570B0F6535F}"/>
              </a:ext>
            </a:extLst>
          </p:cNvPr>
          <p:cNvSpPr txBox="1"/>
          <p:nvPr/>
        </p:nvSpPr>
        <p:spPr>
          <a:xfrm>
            <a:off x="2867492" y="4482165"/>
            <a:ext cx="6165281"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_tradnl" sz="2800" b="1" dirty="0">
                <a:solidFill>
                  <a:srgbClr val="002060"/>
                </a:solidFill>
                <a:latin typeface="Comic Sans MS" panose="030F0902030302020204" pitchFamily="66" charset="0"/>
              </a:rPr>
              <a:t>Busca estas palabras en el texto</a:t>
            </a:r>
          </a:p>
        </p:txBody>
      </p:sp>
      <p:sp>
        <p:nvSpPr>
          <p:cNvPr id="11" name="TextBox 10">
            <a:extLst>
              <a:ext uri="{FF2B5EF4-FFF2-40B4-BE49-F238E27FC236}">
                <a16:creationId xmlns:a16="http://schemas.microsoft.com/office/drawing/2014/main" id="{480A04B8-D39E-0C40-A12B-67A176F8172A}"/>
              </a:ext>
            </a:extLst>
          </p:cNvPr>
          <p:cNvSpPr txBox="1"/>
          <p:nvPr/>
        </p:nvSpPr>
        <p:spPr>
          <a:xfrm>
            <a:off x="986441" y="5218548"/>
            <a:ext cx="4513022" cy="1426288"/>
          </a:xfrm>
          <a:prstGeom prst="rect">
            <a:avLst/>
          </a:prstGeom>
          <a:noFill/>
        </p:spPr>
        <p:txBody>
          <a:bodyPr wrap="square" rtlCol="0">
            <a:spAutoFit/>
          </a:bodyPr>
          <a:lstStyle/>
          <a:p>
            <a:pPr>
              <a:lnSpc>
                <a:spcPct val="150000"/>
              </a:lnSpc>
            </a:pPr>
            <a:r>
              <a:rPr lang="en-GB" sz="2000" b="1" dirty="0">
                <a:solidFill>
                  <a:srgbClr val="002060"/>
                </a:solidFill>
                <a:latin typeface="Comic Sans MS" panose="030F0902030302020204" pitchFamily="66" charset="0"/>
              </a:rPr>
              <a:t>1. She supports me in hard times.</a:t>
            </a:r>
          </a:p>
          <a:p>
            <a:pPr>
              <a:lnSpc>
                <a:spcPct val="150000"/>
              </a:lnSpc>
            </a:pPr>
            <a:r>
              <a:rPr lang="en-GB" sz="2000" b="1" dirty="0">
                <a:solidFill>
                  <a:srgbClr val="002060"/>
                </a:solidFill>
                <a:latin typeface="Comic Sans MS" panose="030F0902030302020204" pitchFamily="66" charset="0"/>
              </a:rPr>
              <a:t>2. They give me too much advice!</a:t>
            </a:r>
          </a:p>
          <a:p>
            <a:pPr>
              <a:lnSpc>
                <a:spcPct val="150000"/>
              </a:lnSpc>
            </a:pPr>
            <a:r>
              <a:rPr lang="en-GB" sz="2000" b="1" dirty="0">
                <a:solidFill>
                  <a:srgbClr val="002060"/>
                </a:solidFill>
                <a:latin typeface="Comic Sans MS" panose="030F0902030302020204" pitchFamily="66" charset="0"/>
              </a:rPr>
              <a:t>3. We have a lot in common.</a:t>
            </a:r>
          </a:p>
        </p:txBody>
      </p:sp>
      <p:sp>
        <p:nvSpPr>
          <p:cNvPr id="12" name="TextBox 11">
            <a:extLst>
              <a:ext uri="{FF2B5EF4-FFF2-40B4-BE49-F238E27FC236}">
                <a16:creationId xmlns:a16="http://schemas.microsoft.com/office/drawing/2014/main" id="{6AEAA77C-40EF-1049-ACC0-20775A45D39F}"/>
              </a:ext>
            </a:extLst>
          </p:cNvPr>
          <p:cNvSpPr txBox="1"/>
          <p:nvPr/>
        </p:nvSpPr>
        <p:spPr>
          <a:xfrm>
            <a:off x="7011393" y="4970047"/>
            <a:ext cx="4513022" cy="1887953"/>
          </a:xfrm>
          <a:prstGeom prst="rect">
            <a:avLst/>
          </a:prstGeom>
          <a:noFill/>
        </p:spPr>
        <p:txBody>
          <a:bodyPr wrap="square" rtlCol="0">
            <a:spAutoFit/>
          </a:bodyPr>
          <a:lstStyle/>
          <a:p>
            <a:pPr>
              <a:lnSpc>
                <a:spcPct val="150000"/>
              </a:lnSpc>
            </a:pPr>
            <a:r>
              <a:rPr lang="en-GB" sz="2000" b="1" dirty="0">
                <a:solidFill>
                  <a:srgbClr val="002060"/>
                </a:solidFill>
                <a:latin typeface="Comic Sans MS" panose="030F0902030302020204" pitchFamily="66" charset="0"/>
              </a:rPr>
              <a:t>4. He never criticises me.</a:t>
            </a:r>
          </a:p>
          <a:p>
            <a:pPr>
              <a:lnSpc>
                <a:spcPct val="150000"/>
              </a:lnSpc>
            </a:pPr>
            <a:r>
              <a:rPr lang="en-GB" sz="2000" b="1" dirty="0">
                <a:solidFill>
                  <a:srgbClr val="002060"/>
                </a:solidFill>
                <a:latin typeface="Comic Sans MS" panose="030F0902030302020204" pitchFamily="66" charset="0"/>
              </a:rPr>
              <a:t>5. He makes me laugh.</a:t>
            </a:r>
          </a:p>
          <a:p>
            <a:pPr>
              <a:lnSpc>
                <a:spcPct val="150000"/>
              </a:lnSpc>
            </a:pPr>
            <a:r>
              <a:rPr lang="en-GB" sz="2000" b="1" dirty="0">
                <a:solidFill>
                  <a:srgbClr val="002060"/>
                </a:solidFill>
                <a:latin typeface="Comic Sans MS" panose="030F0902030302020204" pitchFamily="66" charset="0"/>
              </a:rPr>
              <a:t>6. She is loyal.</a:t>
            </a:r>
          </a:p>
          <a:p>
            <a:pPr>
              <a:lnSpc>
                <a:spcPct val="150000"/>
              </a:lnSpc>
            </a:pPr>
            <a:r>
              <a:rPr lang="en-GB" sz="2000" b="1" dirty="0">
                <a:solidFill>
                  <a:srgbClr val="002060"/>
                </a:solidFill>
                <a:latin typeface="Comic Sans MS" panose="030F0902030302020204" pitchFamily="66" charset="0"/>
              </a:rPr>
              <a:t>7. She accepts me as I am.</a:t>
            </a:r>
          </a:p>
        </p:txBody>
      </p:sp>
      <p:sp>
        <p:nvSpPr>
          <p:cNvPr id="2" name="TextBox 1">
            <a:extLst>
              <a:ext uri="{FF2B5EF4-FFF2-40B4-BE49-F238E27FC236}">
                <a16:creationId xmlns:a16="http://schemas.microsoft.com/office/drawing/2014/main" id="{70449639-F311-6448-9293-92861EA0B38D}"/>
              </a:ext>
            </a:extLst>
          </p:cNvPr>
          <p:cNvSpPr txBox="1"/>
          <p:nvPr/>
        </p:nvSpPr>
        <p:spPr>
          <a:xfrm>
            <a:off x="9604859" y="87551"/>
            <a:ext cx="2467494" cy="1200329"/>
          </a:xfrm>
          <a:prstGeom prst="rect">
            <a:avLst/>
          </a:prstGeom>
          <a:solidFill>
            <a:srgbClr val="B9FFFA"/>
          </a:solidFill>
          <a:ln w="38100">
            <a:solidFill>
              <a:srgbClr val="002060"/>
            </a:solidFill>
          </a:ln>
        </p:spPr>
        <p:txBody>
          <a:bodyPr wrap="square" rtlCol="0">
            <a:spAutoFit/>
          </a:bodyPr>
          <a:lstStyle/>
          <a:p>
            <a:pPr algn="ctr"/>
            <a:r>
              <a:rPr lang="es-ES_tradnl" b="1" u="sng" dirty="0">
                <a:solidFill>
                  <a:srgbClr val="002060"/>
                </a:solidFill>
                <a:latin typeface="Comic Sans MS" panose="030F0902030302020204" pitchFamily="66" charset="0"/>
              </a:rPr>
              <a:t>Extensión</a:t>
            </a:r>
            <a:r>
              <a:rPr lang="fr-FR" b="1" dirty="0">
                <a:solidFill>
                  <a:srgbClr val="002060"/>
                </a:solidFill>
                <a:latin typeface="Comic Sans MS" panose="030F0902030302020204" pitchFamily="66" charset="0"/>
              </a:rPr>
              <a:t> – Write </a:t>
            </a:r>
            <a:r>
              <a:rPr lang="fr-FR" b="1" dirty="0" err="1">
                <a:solidFill>
                  <a:srgbClr val="002060"/>
                </a:solidFill>
                <a:latin typeface="Comic Sans MS" panose="030F0902030302020204" pitchFamily="66" charset="0"/>
              </a:rPr>
              <a:t>your</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own</a:t>
            </a:r>
            <a:r>
              <a:rPr lang="fr-FR" b="1" dirty="0">
                <a:solidFill>
                  <a:srgbClr val="002060"/>
                </a:solidFill>
                <a:latin typeface="Comic Sans MS" panose="030F0902030302020204" pitchFamily="66" charset="0"/>
              </a:rPr>
              <a:t> description of </a:t>
            </a:r>
            <a:r>
              <a:rPr lang="fr-FR" b="1" dirty="0" err="1">
                <a:solidFill>
                  <a:srgbClr val="002060"/>
                </a:solidFill>
                <a:latin typeface="Comic Sans MS" panose="030F0902030302020204" pitchFamily="66" charset="0"/>
              </a:rPr>
              <a:t>your</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family</a:t>
            </a:r>
            <a:r>
              <a:rPr lang="fr-FR" b="1" dirty="0">
                <a:solidFill>
                  <a:srgbClr val="002060"/>
                </a:solidFill>
                <a:latin typeface="Comic Sans MS" panose="030F0902030302020204" pitchFamily="66" charset="0"/>
              </a:rPr>
              <a:t>. </a:t>
            </a:r>
            <a:r>
              <a:rPr lang="fr-FR" b="1" dirty="0" err="1">
                <a:solidFill>
                  <a:srgbClr val="002060"/>
                </a:solidFill>
                <a:latin typeface="Comic Sans MS" panose="030F0902030302020204" pitchFamily="66" charset="0"/>
              </a:rPr>
              <a:t>Include</a:t>
            </a:r>
            <a:r>
              <a:rPr lang="fr-FR" b="1" dirty="0">
                <a:solidFill>
                  <a:srgbClr val="002060"/>
                </a:solidFill>
                <a:latin typeface="Comic Sans MS" panose="030F0902030302020204" pitchFamily="66" charset="0"/>
              </a:rPr>
              <a:t> adjectives.</a:t>
            </a:r>
            <a:endParaRPr lang="fr-FR" dirty="0">
              <a:solidFill>
                <a:srgbClr val="002060"/>
              </a:solidFill>
              <a:latin typeface="Comic Sans MS" panose="030F0902030302020204" pitchFamily="66" charset="0"/>
            </a:endParaRPr>
          </a:p>
        </p:txBody>
      </p:sp>
    </p:spTree>
    <p:extLst>
      <p:ext uri="{BB962C8B-B14F-4D97-AF65-F5344CB8AC3E}">
        <p14:creationId xmlns:p14="http://schemas.microsoft.com/office/powerpoint/2010/main" val="3163402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5936" y="865414"/>
            <a:ext cx="4588328" cy="369332"/>
          </a:xfrm>
          <a:prstGeom prst="rect">
            <a:avLst/>
          </a:prstGeom>
          <a:solidFill>
            <a:schemeClr val="bg1"/>
          </a:solidFill>
        </p:spPr>
        <p:txBody>
          <a:bodyPr wrap="square" rtlCol="0">
            <a:spAutoFit/>
          </a:bodyPr>
          <a:lstStyle/>
          <a:p>
            <a:endParaRPr lang="en-GB" dirty="0"/>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93762" y="156347"/>
            <a:ext cx="8200703" cy="4098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1939" y="4254793"/>
            <a:ext cx="5382838" cy="2539350"/>
          </a:xfrm>
          <a:prstGeom prst="rect">
            <a:avLst/>
          </a:prstGeom>
          <a:noFill/>
          <a:ln>
            <a:noFill/>
          </a:ln>
        </p:spPr>
        <p:txBody>
          <a:bodyPr wrap="square" rtlCol="0">
            <a:spAutoFit/>
          </a:bodyPr>
          <a:lstStyle/>
          <a:p>
            <a:pPr marL="342900" indent="-342900">
              <a:lnSpc>
                <a:spcPct val="150000"/>
              </a:lnSpc>
              <a:buAutoNum type="arabicPeriod"/>
            </a:pPr>
            <a:r>
              <a:rPr lang="en-GB" dirty="0">
                <a:solidFill>
                  <a:srgbClr val="002060"/>
                </a:solidFill>
                <a:latin typeface="Comic Sans MS" panose="030F0902030302020204" pitchFamily="66" charset="0"/>
              </a:rPr>
              <a:t>Santi met his best friend John in Malaga five years ago.</a:t>
            </a:r>
          </a:p>
          <a:p>
            <a:pPr marL="342900" indent="-342900">
              <a:lnSpc>
                <a:spcPct val="150000"/>
              </a:lnSpc>
              <a:buAutoNum type="arabicPeriod"/>
            </a:pPr>
            <a:r>
              <a:rPr lang="en-GB" dirty="0">
                <a:solidFill>
                  <a:srgbClr val="002060"/>
                </a:solidFill>
                <a:latin typeface="Comic Sans MS" panose="030F0902030302020204" pitchFamily="66" charset="0"/>
              </a:rPr>
              <a:t>They met at the park, playing football.</a:t>
            </a:r>
          </a:p>
          <a:p>
            <a:pPr marL="342900" indent="-342900">
              <a:lnSpc>
                <a:spcPct val="150000"/>
              </a:lnSpc>
              <a:buAutoNum type="arabicPeriod"/>
            </a:pPr>
            <a:r>
              <a:rPr lang="en-GB" dirty="0">
                <a:solidFill>
                  <a:srgbClr val="002060"/>
                </a:solidFill>
                <a:latin typeface="Comic Sans MS" panose="030F0902030302020204" pitchFamily="66" charset="0"/>
              </a:rPr>
              <a:t>They don’t have a lot in common but they get along.</a:t>
            </a:r>
          </a:p>
          <a:p>
            <a:pPr marL="342900" indent="-342900">
              <a:lnSpc>
                <a:spcPct val="150000"/>
              </a:lnSpc>
              <a:buAutoNum type="arabicPeriod"/>
            </a:pPr>
            <a:r>
              <a:rPr lang="en-GB" dirty="0">
                <a:solidFill>
                  <a:srgbClr val="002060"/>
                </a:solidFill>
                <a:latin typeface="Comic Sans MS" panose="030F0902030302020204" pitchFamily="66" charset="0"/>
              </a:rPr>
              <a:t>John has dark straight hair and brown eyes.</a:t>
            </a:r>
          </a:p>
        </p:txBody>
      </p:sp>
      <p:sp>
        <p:nvSpPr>
          <p:cNvPr id="14" name="TextBox 13"/>
          <p:cNvSpPr txBox="1"/>
          <p:nvPr/>
        </p:nvSpPr>
        <p:spPr>
          <a:xfrm>
            <a:off x="5894114" y="4368491"/>
            <a:ext cx="6297886" cy="2539350"/>
          </a:xfrm>
          <a:prstGeom prst="rect">
            <a:avLst/>
          </a:prstGeom>
          <a:noFill/>
          <a:ln>
            <a:noFill/>
          </a:ln>
        </p:spPr>
        <p:txBody>
          <a:bodyPr wrap="square" rtlCol="0">
            <a:spAutoFit/>
          </a:bodyPr>
          <a:lstStyle/>
          <a:p>
            <a:pPr>
              <a:lnSpc>
                <a:spcPct val="150000"/>
              </a:lnSpc>
            </a:pPr>
            <a:r>
              <a:rPr lang="en-GB" dirty="0">
                <a:solidFill>
                  <a:srgbClr val="002060"/>
                </a:solidFill>
                <a:latin typeface="Comic Sans MS" panose="030F0902030302020204" pitchFamily="66" charset="0"/>
              </a:rPr>
              <a:t>5. Tom’s best friend is his girlfriend Kiara.</a:t>
            </a:r>
          </a:p>
          <a:p>
            <a:pPr>
              <a:lnSpc>
                <a:spcPct val="150000"/>
              </a:lnSpc>
            </a:pPr>
            <a:r>
              <a:rPr lang="en-GB" dirty="0">
                <a:solidFill>
                  <a:srgbClr val="002060"/>
                </a:solidFill>
                <a:latin typeface="Comic Sans MS" panose="030F0902030302020204" pitchFamily="66" charset="0"/>
              </a:rPr>
              <a:t>6. They have become friends at school and lived together after university.</a:t>
            </a:r>
          </a:p>
          <a:p>
            <a:pPr>
              <a:lnSpc>
                <a:spcPct val="150000"/>
              </a:lnSpc>
            </a:pPr>
            <a:r>
              <a:rPr lang="en-GB" dirty="0">
                <a:solidFill>
                  <a:srgbClr val="002060"/>
                </a:solidFill>
                <a:latin typeface="Comic Sans MS" panose="030F0902030302020204" pitchFamily="66" charset="0"/>
              </a:rPr>
              <a:t>7. Kiara is rather tall and has blond hair, with blue eyes.</a:t>
            </a:r>
          </a:p>
          <a:p>
            <a:pPr>
              <a:lnSpc>
                <a:spcPct val="150000"/>
              </a:lnSpc>
            </a:pPr>
            <a:r>
              <a:rPr lang="en-GB" dirty="0">
                <a:solidFill>
                  <a:srgbClr val="002060"/>
                </a:solidFill>
                <a:latin typeface="Comic Sans MS" panose="030F0902030302020204" pitchFamily="66" charset="0"/>
              </a:rPr>
              <a:t>8. They sometimes argue because they have very different tastes.</a:t>
            </a:r>
          </a:p>
        </p:txBody>
      </p:sp>
      <p:sp>
        <p:nvSpPr>
          <p:cNvPr id="7" name="TextBox 4">
            <a:extLst>
              <a:ext uri="{FF2B5EF4-FFF2-40B4-BE49-F238E27FC236}">
                <a16:creationId xmlns:a16="http://schemas.microsoft.com/office/drawing/2014/main" id="{5849D71F-5FF2-B144-8A02-941D59681BF4}"/>
              </a:ext>
            </a:extLst>
          </p:cNvPr>
          <p:cNvSpPr txBox="1"/>
          <p:nvPr/>
        </p:nvSpPr>
        <p:spPr>
          <a:xfrm>
            <a:off x="2026173" y="3731573"/>
            <a:ext cx="7121237"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a:solidFill>
                  <a:srgbClr val="002060"/>
                </a:solidFill>
                <a:latin typeface="Comic Sans MS" panose="030F0902030302020204" pitchFamily="66" charset="0"/>
              </a:rPr>
              <a:t>Lee el texto. ¿Es </a:t>
            </a:r>
            <a:r>
              <a:rPr lang="fr-FR" sz="2800" b="1" dirty="0" err="1">
                <a:solidFill>
                  <a:srgbClr val="002060"/>
                </a:solidFill>
                <a:latin typeface="Comic Sans MS" panose="030F0902030302020204" pitchFamily="66" charset="0"/>
              </a:rPr>
              <a:t>Verdadero</a:t>
            </a:r>
            <a:r>
              <a:rPr lang="fr-FR" sz="2800" b="1" dirty="0">
                <a:solidFill>
                  <a:srgbClr val="002060"/>
                </a:solidFill>
                <a:latin typeface="Comic Sans MS" panose="030F0902030302020204" pitchFamily="66" charset="0"/>
              </a:rPr>
              <a:t> o </a:t>
            </a:r>
            <a:r>
              <a:rPr lang="fr-FR" sz="2800" b="1" dirty="0" err="1">
                <a:solidFill>
                  <a:srgbClr val="002060"/>
                </a:solidFill>
                <a:latin typeface="Comic Sans MS" panose="030F0902030302020204" pitchFamily="66" charset="0"/>
              </a:rPr>
              <a:t>Falso</a:t>
            </a:r>
            <a:r>
              <a:rPr lang="fr-FR" sz="2800" b="1" dirty="0">
                <a:solidFill>
                  <a:srgbClr val="002060"/>
                </a:solidFill>
                <a:latin typeface="Comic Sans MS" panose="030F0902030302020204" pitchFamily="66" charset="0"/>
              </a:rPr>
              <a:t>?</a:t>
            </a:r>
            <a:endParaRPr lang="en-GB" sz="2800" b="1" dirty="0">
              <a:solidFill>
                <a:srgbClr val="002060"/>
              </a:solidFill>
              <a:latin typeface="Comic Sans MS" panose="030F0902030302020204" pitchFamily="66" charset="0"/>
            </a:endParaRPr>
          </a:p>
        </p:txBody>
      </p:sp>
      <p:sp>
        <p:nvSpPr>
          <p:cNvPr id="3" name="TextBox 2">
            <a:extLst>
              <a:ext uri="{FF2B5EF4-FFF2-40B4-BE49-F238E27FC236}">
                <a16:creationId xmlns:a16="http://schemas.microsoft.com/office/drawing/2014/main" id="{BF2F2E0A-DA69-8B40-9DC5-F10816517619}"/>
              </a:ext>
            </a:extLst>
          </p:cNvPr>
          <p:cNvSpPr txBox="1"/>
          <p:nvPr/>
        </p:nvSpPr>
        <p:spPr>
          <a:xfrm>
            <a:off x="9147410" y="3557198"/>
            <a:ext cx="2859776" cy="871970"/>
          </a:xfrm>
          <a:prstGeom prst="rect">
            <a:avLst/>
          </a:prstGeom>
          <a:solidFill>
            <a:srgbClr val="76D6FF"/>
          </a:solidFill>
        </p:spPr>
        <p:txBody>
          <a:bodyPr wrap="square" rtlCol="0">
            <a:spAutoFit/>
          </a:bodyPr>
          <a:lstStyle/>
          <a:p>
            <a:pPr>
              <a:lnSpc>
                <a:spcPct val="150000"/>
              </a:lnSpc>
            </a:pPr>
            <a:r>
              <a:rPr lang="en-US" b="1" dirty="0" err="1">
                <a:solidFill>
                  <a:srgbClr val="002060"/>
                </a:solidFill>
                <a:latin typeface="Arial" panose="020B0604020202020204" pitchFamily="34" charset="0"/>
                <a:cs typeface="Arial" panose="020B0604020202020204" pitchFamily="34" charset="0"/>
              </a:rPr>
              <a:t>Casarse</a:t>
            </a:r>
            <a:r>
              <a:rPr lang="en-US" b="1"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 to get married</a:t>
            </a:r>
          </a:p>
          <a:p>
            <a:pPr>
              <a:lnSpc>
                <a:spcPct val="150000"/>
              </a:lnSpc>
            </a:pPr>
            <a:r>
              <a:rPr lang="en-US" b="1" dirty="0" err="1">
                <a:solidFill>
                  <a:srgbClr val="002060"/>
                </a:solidFill>
                <a:latin typeface="Arial" panose="020B0604020202020204" pitchFamily="34" charset="0"/>
                <a:cs typeface="Arial" panose="020B0604020202020204" pitchFamily="34" charset="0"/>
              </a:rPr>
              <a:t>Convivir</a:t>
            </a:r>
            <a:r>
              <a:rPr lang="en-US" b="1"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 to live together</a:t>
            </a:r>
          </a:p>
        </p:txBody>
      </p:sp>
    </p:spTree>
    <p:extLst>
      <p:ext uri="{BB962C8B-B14F-4D97-AF65-F5344CB8AC3E}">
        <p14:creationId xmlns:p14="http://schemas.microsoft.com/office/powerpoint/2010/main" val="3314687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339547" y="192339"/>
            <a:ext cx="6667274" cy="461665"/>
          </a:xfrm>
          <a:prstGeom prst="rect">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400" b="1" dirty="0">
                <a:solidFill>
                  <a:srgbClr val="002060"/>
                </a:solidFill>
                <a:latin typeface="Comic Sans MS" panose="030F0902030302020204" pitchFamily="66" charset="0"/>
              </a:rPr>
              <a:t>Lee el texto y contesta las </a:t>
            </a:r>
            <a:r>
              <a:rPr lang="fr-FR" sz="2400" b="1" dirty="0" err="1">
                <a:solidFill>
                  <a:srgbClr val="002060"/>
                </a:solidFill>
                <a:latin typeface="Comic Sans MS" panose="030F0902030302020204" pitchFamily="66" charset="0"/>
              </a:rPr>
              <a:t>preguntas</a:t>
            </a:r>
            <a:endParaRPr lang="en-GB" sz="2400" b="1" dirty="0">
              <a:solidFill>
                <a:srgbClr val="002060"/>
              </a:solidFill>
              <a:latin typeface="Comic Sans MS" panose="030F0902030302020204" pitchFamily="66" charset="0"/>
            </a:endParaRPr>
          </a:p>
        </p:txBody>
      </p:sp>
      <p:pic>
        <p:nvPicPr>
          <p:cNvPr id="5" name="Image 105" descr="lire-.jpg">
            <a:extLst>
              <a:ext uri="{FF2B5EF4-FFF2-40B4-BE49-F238E27FC236}">
                <a16:creationId xmlns:a16="http://schemas.microsoft.com/office/drawing/2014/main" id="{9F29D17B-D3BF-4F62-BF36-0BB458CD92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7472" y="91784"/>
            <a:ext cx="1146999" cy="699389"/>
          </a:xfrm>
          <a:prstGeom prst="rect">
            <a:avLst/>
          </a:prstGeom>
        </p:spPr>
      </p:pic>
      <p:sp>
        <p:nvSpPr>
          <p:cNvPr id="6" name="TextBox 5"/>
          <p:cNvSpPr txBox="1"/>
          <p:nvPr/>
        </p:nvSpPr>
        <p:spPr>
          <a:xfrm>
            <a:off x="2315936" y="865414"/>
            <a:ext cx="4588328" cy="369332"/>
          </a:xfrm>
          <a:prstGeom prst="rect">
            <a:avLst/>
          </a:prstGeom>
          <a:solidFill>
            <a:schemeClr val="bg1"/>
          </a:solidFill>
        </p:spPr>
        <p:txBody>
          <a:bodyPr wrap="square" rtlCol="0">
            <a:spAutoFit/>
          </a:bodyPr>
          <a:lstStyle/>
          <a:p>
            <a:endParaRPr lang="en-GB" dirty="0"/>
          </a:p>
        </p:txBody>
      </p:sp>
      <p:pic>
        <p:nvPicPr>
          <p:cNvPr id="3" name="Image 2" descr="Screen Shot 2018-01-21 at 15.41.28.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97282" y="1307796"/>
            <a:ext cx="9953896" cy="2558161"/>
          </a:xfrm>
          <a:prstGeom prst="rect">
            <a:avLst/>
          </a:prstGeom>
        </p:spPr>
      </p:pic>
      <p:sp>
        <p:nvSpPr>
          <p:cNvPr id="2" name="TextBox 1">
            <a:extLst>
              <a:ext uri="{FF2B5EF4-FFF2-40B4-BE49-F238E27FC236}">
                <a16:creationId xmlns:a16="http://schemas.microsoft.com/office/drawing/2014/main" id="{857BC4AE-C576-704C-AEBA-6646D7048BC1}"/>
              </a:ext>
            </a:extLst>
          </p:cNvPr>
          <p:cNvSpPr txBox="1"/>
          <p:nvPr/>
        </p:nvSpPr>
        <p:spPr>
          <a:xfrm>
            <a:off x="1267098" y="4056573"/>
            <a:ext cx="7889966" cy="1887953"/>
          </a:xfrm>
          <a:prstGeom prst="rect">
            <a:avLst/>
          </a:prstGeom>
          <a:noFill/>
        </p:spPr>
        <p:txBody>
          <a:bodyPr wrap="square" rtlCol="0">
            <a:spAutoFit/>
          </a:bodyPr>
          <a:lstStyle/>
          <a:p>
            <a:pPr marL="342900" indent="-342900">
              <a:lnSpc>
                <a:spcPct val="150000"/>
              </a:lnSpc>
              <a:buAutoNum type="arabicPeriod"/>
            </a:pPr>
            <a:r>
              <a:rPr lang="en-US" sz="2000" dirty="0">
                <a:solidFill>
                  <a:srgbClr val="002060"/>
                </a:solidFill>
                <a:latin typeface="Comic Sans MS" panose="030F0902030302020204" pitchFamily="66" charset="0"/>
              </a:rPr>
              <a:t>Who is Carla and when did Olivia meet her?</a:t>
            </a:r>
          </a:p>
          <a:p>
            <a:pPr marL="342900" indent="-342900">
              <a:lnSpc>
                <a:spcPct val="150000"/>
              </a:lnSpc>
              <a:buAutoNum type="arabicPeriod"/>
            </a:pPr>
            <a:r>
              <a:rPr lang="en-US" sz="2000" dirty="0">
                <a:solidFill>
                  <a:srgbClr val="002060"/>
                </a:solidFill>
                <a:latin typeface="Comic Sans MS" panose="030F0902030302020204" pitchFamily="66" charset="0"/>
              </a:rPr>
              <a:t>Why do Olivia and Carla get on well?</a:t>
            </a:r>
          </a:p>
          <a:p>
            <a:pPr marL="342900" indent="-342900">
              <a:lnSpc>
                <a:spcPct val="150000"/>
              </a:lnSpc>
              <a:buAutoNum type="arabicPeriod"/>
            </a:pPr>
            <a:r>
              <a:rPr lang="en-US" sz="2000" dirty="0">
                <a:solidFill>
                  <a:srgbClr val="002060"/>
                </a:solidFill>
                <a:latin typeface="Comic Sans MS" panose="030F0902030302020204" pitchFamily="66" charset="0"/>
              </a:rPr>
              <a:t>Why else so they get on well? (two reasons)</a:t>
            </a:r>
          </a:p>
          <a:p>
            <a:pPr marL="342900" indent="-342900">
              <a:lnSpc>
                <a:spcPct val="150000"/>
              </a:lnSpc>
              <a:buAutoNum type="arabicPeriod"/>
            </a:pPr>
            <a:r>
              <a:rPr lang="en-US" sz="2000" dirty="0">
                <a:solidFill>
                  <a:srgbClr val="002060"/>
                </a:solidFill>
                <a:latin typeface="Comic Sans MS" panose="030F0902030302020204" pitchFamily="66" charset="0"/>
              </a:rPr>
              <a:t>In Olivia’s view, what makes a good friend? (two details)</a:t>
            </a:r>
          </a:p>
        </p:txBody>
      </p:sp>
    </p:spTree>
    <p:extLst>
      <p:ext uri="{BB962C8B-B14F-4D97-AF65-F5344CB8AC3E}">
        <p14:creationId xmlns:p14="http://schemas.microsoft.com/office/powerpoint/2010/main" val="4102168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3015542" y="529496"/>
            <a:ext cx="6191916"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AR" sz="2800" b="1" dirty="0">
                <a:solidFill>
                  <a:srgbClr val="002060"/>
                </a:solidFill>
                <a:latin typeface="Comic Sans MS" panose="030F0902030302020204" pitchFamily="66" charset="0"/>
              </a:rPr>
              <a:t>Traduce estas frases al inglés</a:t>
            </a:r>
          </a:p>
        </p:txBody>
      </p:sp>
      <p:graphicFrame>
        <p:nvGraphicFramePr>
          <p:cNvPr id="6" name="Tableau 5"/>
          <p:cNvGraphicFramePr>
            <a:graphicFrameLocks noGrp="1"/>
          </p:cNvGraphicFramePr>
          <p:nvPr>
            <p:extLst>
              <p:ext uri="{D42A27DB-BD31-4B8C-83A1-F6EECF244321}">
                <p14:modId xmlns:p14="http://schemas.microsoft.com/office/powerpoint/2010/main" val="1521304385"/>
              </p:ext>
            </p:extLst>
          </p:nvPr>
        </p:nvGraphicFramePr>
        <p:xfrm>
          <a:off x="951964" y="1579881"/>
          <a:ext cx="10501952" cy="3906517"/>
        </p:xfrm>
        <a:graphic>
          <a:graphicData uri="http://schemas.openxmlformats.org/drawingml/2006/table">
            <a:tbl>
              <a:tblPr firstRow="1" bandRow="1">
                <a:tableStyleId>{BDBED569-4797-4DF1-A0F4-6AAB3CD982D8}</a:tableStyleId>
              </a:tblPr>
              <a:tblGrid>
                <a:gridCol w="5042263">
                  <a:extLst>
                    <a:ext uri="{9D8B030D-6E8A-4147-A177-3AD203B41FA5}">
                      <a16:colId xmlns:a16="http://schemas.microsoft.com/office/drawing/2014/main" val="20000"/>
                    </a:ext>
                  </a:extLst>
                </a:gridCol>
                <a:gridCol w="5459689">
                  <a:extLst>
                    <a:ext uri="{9D8B030D-6E8A-4147-A177-3AD203B41FA5}">
                      <a16:colId xmlns:a16="http://schemas.microsoft.com/office/drawing/2014/main" val="20001"/>
                    </a:ext>
                  </a:extLst>
                </a:gridCol>
              </a:tblGrid>
              <a:tr h="527259">
                <a:tc>
                  <a:txBody>
                    <a:bodyPr/>
                    <a:lstStyle/>
                    <a:p>
                      <a:pPr marL="0" indent="0">
                        <a:buFontTx/>
                        <a:buNone/>
                      </a:pPr>
                      <a:r>
                        <a:rPr lang="es-ES" sz="2000" b="1" noProof="0" dirty="0">
                          <a:solidFill>
                            <a:srgbClr val="002060"/>
                          </a:solidFill>
                          <a:latin typeface="Comic Sans MS" panose="030F0902030302020204" pitchFamily="66" charset="0"/>
                        </a:rPr>
                        <a:t>1. Mi mejor amigo no es pesimista.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marL="342900" indent="-342900">
                        <a:buFont typeface="Arial"/>
                        <a:buChar char="•"/>
                      </a:pPr>
                      <a:endParaRPr lang="es-ES" sz="2000" b="1"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5527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000" b="1" noProof="0" dirty="0">
                          <a:solidFill>
                            <a:srgbClr val="002060"/>
                          </a:solidFill>
                          <a:latin typeface="Comic Sans MS" panose="030F0902030302020204" pitchFamily="66" charset="0"/>
                        </a:rPr>
                        <a:t>2. Mi</a:t>
                      </a:r>
                      <a:r>
                        <a:rPr lang="es-ES" sz="2000" b="1" baseline="0" noProof="0" dirty="0">
                          <a:solidFill>
                            <a:srgbClr val="002060"/>
                          </a:solidFill>
                          <a:latin typeface="Comic Sans MS" panose="030F0902030302020204" pitchFamily="66" charset="0"/>
                        </a:rPr>
                        <a:t> </a:t>
                      </a:r>
                      <a:r>
                        <a:rPr lang="es-ES" sz="2000" b="1" noProof="0" dirty="0">
                          <a:solidFill>
                            <a:srgbClr val="002060"/>
                          </a:solidFill>
                          <a:latin typeface="Comic Sans MS" panose="030F0902030302020204" pitchFamily="66" charset="0"/>
                        </a:rPr>
                        <a:t>padre </a:t>
                      </a:r>
                      <a:r>
                        <a:rPr lang="es-ES" sz="2000" b="1" baseline="0" noProof="0" dirty="0">
                          <a:solidFill>
                            <a:srgbClr val="002060"/>
                          </a:solidFill>
                          <a:latin typeface="Comic Sans MS" panose="030F0902030302020204" pitchFamily="66" charset="0"/>
                        </a:rPr>
                        <a:t>es muy gracioso.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a:buChar char="•"/>
                        <a:tabLst/>
                        <a:defRPr/>
                      </a:pPr>
                      <a:endParaRPr lang="es-ES" sz="2000" b="1" baseline="0"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539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000" b="1" baseline="0" noProof="0" dirty="0">
                          <a:solidFill>
                            <a:srgbClr val="002060"/>
                          </a:solidFill>
                          <a:latin typeface="Comic Sans MS" panose="030F0902030302020204" pitchFamily="66" charset="0"/>
                        </a:rPr>
                        <a:t>3. Me peleo con mi hermana </a:t>
                      </a:r>
                      <a:r>
                        <a:rPr lang="es-ES" sz="2000" b="1" noProof="0" dirty="0">
                          <a:solidFill>
                            <a:srgbClr val="002060"/>
                          </a:solidFill>
                          <a:latin typeface="Comic Sans MS" panose="030F0902030302020204" pitchFamily="66" charset="0"/>
                        </a:rPr>
                        <a:t>a veces </a:t>
                      </a:r>
                      <a:r>
                        <a:rPr lang="es-ES" sz="2000" b="1" baseline="0" noProof="0" dirty="0">
                          <a:solidFill>
                            <a:srgbClr val="002060"/>
                          </a:solidFill>
                          <a:latin typeface="Comic Sans MS" panose="030F0902030302020204" pitchFamily="66"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a:buChar char="•"/>
                        <a:tabLst/>
                        <a:defRPr/>
                      </a:pPr>
                      <a:endParaRPr lang="es-ES" sz="2000" b="1" baseline="0"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4853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000" b="1" baseline="0" noProof="0" dirty="0">
                          <a:solidFill>
                            <a:srgbClr val="002060"/>
                          </a:solidFill>
                          <a:latin typeface="Comic Sans MS" panose="030F0902030302020204" pitchFamily="66" charset="0"/>
                        </a:rPr>
                        <a:t>4. Me llevo bien con mi </a:t>
                      </a:r>
                      <a:r>
                        <a:rPr lang="es-ES" sz="2000" b="1" noProof="0" dirty="0">
                          <a:solidFill>
                            <a:srgbClr val="002060"/>
                          </a:solidFill>
                          <a:latin typeface="Comic Sans MS" panose="030F0902030302020204" pitchFamily="66" charset="0"/>
                        </a:rPr>
                        <a:t>madre</a:t>
                      </a:r>
                      <a:r>
                        <a:rPr lang="es-ES" sz="2000" b="1" baseline="0" noProof="0" dirty="0">
                          <a:solidFill>
                            <a:srgbClr val="002060"/>
                          </a:solidFill>
                          <a:latin typeface="Comic Sans MS" panose="030F0902030302020204" pitchFamily="66" charset="0"/>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a:buChar char="•"/>
                        <a:tabLst/>
                        <a:defRPr/>
                      </a:pPr>
                      <a:endParaRPr lang="es-ES" sz="2000" b="1" baseline="0"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539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000" b="1" noProof="0" dirty="0">
                          <a:solidFill>
                            <a:srgbClr val="002060"/>
                          </a:solidFill>
                          <a:latin typeface="Comic Sans MS" panose="030F0902030302020204" pitchFamily="66" charset="0"/>
                        </a:rPr>
                        <a:t>5. Mis amigos</a:t>
                      </a:r>
                      <a:r>
                        <a:rPr lang="es-ES" sz="2000" b="1" baseline="0" noProof="0" dirty="0">
                          <a:solidFill>
                            <a:srgbClr val="002060"/>
                          </a:solidFill>
                          <a:latin typeface="Comic Sans MS" panose="030F0902030302020204" pitchFamily="66" charset="0"/>
                        </a:rPr>
                        <a:t> siempre son </a:t>
                      </a:r>
                      <a:r>
                        <a:rPr lang="es-ES" sz="2000" b="1" baseline="0" noProof="0" dirty="0" err="1">
                          <a:solidFill>
                            <a:srgbClr val="002060"/>
                          </a:solidFill>
                          <a:latin typeface="Comic Sans MS" panose="030F0902030302020204" pitchFamily="66" charset="0"/>
                        </a:rPr>
                        <a:t>simpaticos</a:t>
                      </a:r>
                      <a:r>
                        <a:rPr lang="es-ES" sz="2000" b="1" baseline="0" noProof="0" dirty="0">
                          <a:solidFill>
                            <a:srgbClr val="002060"/>
                          </a:solidFill>
                          <a:latin typeface="Comic Sans MS" panose="030F0902030302020204" pitchFamily="66" charset="0"/>
                        </a:rPr>
                        <a:t>. </a:t>
                      </a:r>
                      <a:endParaRPr lang="es-ES" sz="2000" b="1" noProof="0" dirty="0">
                        <a:solidFill>
                          <a:srgbClr val="002060"/>
                        </a:solidFill>
                        <a:latin typeface="Comic Sans MS" panose="030F09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a:buChar char="•"/>
                        <a:tabLst/>
                        <a:defRPr/>
                      </a:pPr>
                      <a:endParaRPr lang="es-ES" sz="2000" b="1"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5392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000" b="1" noProof="0" dirty="0">
                          <a:solidFill>
                            <a:srgbClr val="002060"/>
                          </a:solidFill>
                          <a:latin typeface="Comic Sans MS" panose="030F0902030302020204" pitchFamily="66" charset="0"/>
                        </a:rPr>
                        <a:t>6. Me</a:t>
                      </a:r>
                      <a:r>
                        <a:rPr lang="es-ES" sz="2000" b="1" baseline="0" noProof="0" dirty="0">
                          <a:solidFill>
                            <a:srgbClr val="002060"/>
                          </a:solidFill>
                          <a:latin typeface="Comic Sans MS" panose="030F0902030302020204" pitchFamily="66" charset="0"/>
                        </a:rPr>
                        <a:t> </a:t>
                      </a:r>
                      <a:r>
                        <a:rPr lang="es-ES" sz="2000" b="1" noProof="0" dirty="0">
                          <a:solidFill>
                            <a:srgbClr val="002060"/>
                          </a:solidFill>
                          <a:latin typeface="Comic Sans MS" panose="030F0902030302020204" pitchFamily="66" charset="0"/>
                        </a:rPr>
                        <a:t>divierto </a:t>
                      </a:r>
                      <a:r>
                        <a:rPr lang="es-ES" sz="2000" b="1" baseline="0" noProof="0" dirty="0">
                          <a:solidFill>
                            <a:srgbClr val="002060"/>
                          </a:solidFill>
                          <a:latin typeface="Comic Sans MS" panose="030F0902030302020204" pitchFamily="66" charset="0"/>
                        </a:rPr>
                        <a:t>con mi padre.</a:t>
                      </a:r>
                      <a:endParaRPr lang="es-ES" sz="2000" b="1" noProof="0" dirty="0">
                        <a:solidFill>
                          <a:srgbClr val="002060"/>
                        </a:solidFill>
                        <a:latin typeface="Comic Sans MS" panose="030F09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a:buChar char="•"/>
                        <a:tabLst/>
                        <a:defRPr/>
                      </a:pPr>
                      <a:endParaRPr lang="es-ES" sz="2000" b="1"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7234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000" b="1" noProof="0" dirty="0">
                          <a:solidFill>
                            <a:srgbClr val="002060"/>
                          </a:solidFill>
                          <a:latin typeface="Comic Sans MS" panose="030F0902030302020204" pitchFamily="66" charset="0"/>
                        </a:rPr>
                        <a:t>7. Me llevo superbién con mis amigas</a:t>
                      </a:r>
                      <a:r>
                        <a:rPr lang="es-ES" sz="2000" b="1" baseline="0" noProof="0" dirty="0">
                          <a:solidFill>
                            <a:srgbClr val="002060"/>
                          </a:solidFill>
                          <a:latin typeface="Comic Sans MS" panose="030F0902030302020204" pitchFamily="66" charset="0"/>
                        </a:rPr>
                        <a:t> porque son divertidas.</a:t>
                      </a:r>
                      <a:endParaRPr lang="es-ES" sz="2000" b="1" noProof="0" dirty="0">
                        <a:solidFill>
                          <a:srgbClr val="002060"/>
                        </a:solidFill>
                        <a:latin typeface="Comic Sans MS" panose="030F09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a:buChar char="•"/>
                        <a:tabLst/>
                        <a:defRPr/>
                      </a:pPr>
                      <a:endParaRPr lang="es-ES" sz="2000" b="1"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19663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DFE5B39-DA1C-D445-920E-AA3B155B9407}"/>
              </a:ext>
            </a:extLst>
          </p:cNvPr>
          <p:cNvGraphicFramePr>
            <a:graphicFrameLocks noGrp="1"/>
          </p:cNvGraphicFramePr>
          <p:nvPr>
            <p:extLst>
              <p:ext uri="{D42A27DB-BD31-4B8C-83A1-F6EECF244321}">
                <p14:modId xmlns:p14="http://schemas.microsoft.com/office/powerpoint/2010/main" val="887551904"/>
              </p:ext>
            </p:extLst>
          </p:nvPr>
        </p:nvGraphicFramePr>
        <p:xfrm>
          <a:off x="169815" y="477409"/>
          <a:ext cx="11900260" cy="2834640"/>
        </p:xfrm>
        <a:graphic>
          <a:graphicData uri="http://schemas.openxmlformats.org/drawingml/2006/table">
            <a:tbl>
              <a:tblPr firstRow="1" bandRow="1">
                <a:tableStyleId>{5940675A-B579-460E-94D1-54222C63F5DA}</a:tableStyleId>
              </a:tblPr>
              <a:tblGrid>
                <a:gridCol w="2978332">
                  <a:extLst>
                    <a:ext uri="{9D8B030D-6E8A-4147-A177-3AD203B41FA5}">
                      <a16:colId xmlns:a16="http://schemas.microsoft.com/office/drawing/2014/main" val="2308461055"/>
                    </a:ext>
                  </a:extLst>
                </a:gridCol>
                <a:gridCol w="1188720">
                  <a:extLst>
                    <a:ext uri="{9D8B030D-6E8A-4147-A177-3AD203B41FA5}">
                      <a16:colId xmlns:a16="http://schemas.microsoft.com/office/drawing/2014/main" val="3193892626"/>
                    </a:ext>
                  </a:extLst>
                </a:gridCol>
                <a:gridCol w="3278777">
                  <a:extLst>
                    <a:ext uri="{9D8B030D-6E8A-4147-A177-3AD203B41FA5}">
                      <a16:colId xmlns:a16="http://schemas.microsoft.com/office/drawing/2014/main" val="4141970450"/>
                    </a:ext>
                  </a:extLst>
                </a:gridCol>
                <a:gridCol w="1476103">
                  <a:extLst>
                    <a:ext uri="{9D8B030D-6E8A-4147-A177-3AD203B41FA5}">
                      <a16:colId xmlns:a16="http://schemas.microsoft.com/office/drawing/2014/main" val="2755969833"/>
                    </a:ext>
                  </a:extLst>
                </a:gridCol>
                <a:gridCol w="2978328">
                  <a:extLst>
                    <a:ext uri="{9D8B030D-6E8A-4147-A177-3AD203B41FA5}">
                      <a16:colId xmlns:a16="http://schemas.microsoft.com/office/drawing/2014/main" val="1679850349"/>
                    </a:ext>
                  </a:extLst>
                </a:gridCol>
              </a:tblGrid>
              <a:tr h="370840">
                <a:tc>
                  <a:txBody>
                    <a:bodyPr/>
                    <a:lstStyle/>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Mi </a:t>
                      </a:r>
                      <a:r>
                        <a:rPr lang="en-US" dirty="0" err="1">
                          <a:solidFill>
                            <a:srgbClr val="002060"/>
                          </a:solidFill>
                          <a:latin typeface="Comic Sans MS" panose="030F0902030302020204" pitchFamily="66" charset="0"/>
                        </a:rPr>
                        <a:t>mejor</a:t>
                      </a:r>
                      <a:r>
                        <a:rPr lang="en-US" dirty="0">
                          <a:solidFill>
                            <a:srgbClr val="002060"/>
                          </a:solidFill>
                          <a:latin typeface="Comic Sans MS" panose="030F0902030302020204" pitchFamily="66" charset="0"/>
                        </a:rPr>
                        <a:t> amiga se llama…</a:t>
                      </a: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Mi </a:t>
                      </a:r>
                      <a:r>
                        <a:rPr lang="en-US" dirty="0" err="1">
                          <a:solidFill>
                            <a:srgbClr val="002060"/>
                          </a:solidFill>
                          <a:latin typeface="Comic Sans MS" panose="030F0902030302020204" pitchFamily="66" charset="0"/>
                        </a:rPr>
                        <a:t>mejor</a:t>
                      </a:r>
                      <a:r>
                        <a:rPr lang="en-US" dirty="0">
                          <a:solidFill>
                            <a:srgbClr val="002060"/>
                          </a:solidFill>
                          <a:latin typeface="Comic Sans MS" panose="030F0902030302020204" pitchFamily="66" charset="0"/>
                        </a:rPr>
                        <a:t> amigo se llama…</a:t>
                      </a:r>
                    </a:p>
                    <a:p>
                      <a:pPr algn="ctr"/>
                      <a:endParaRPr lang="en-US" dirty="0">
                        <a:solidFill>
                          <a:srgbClr val="002060"/>
                        </a:solidFill>
                        <a:latin typeface="Comic Sans MS" panose="030F0902030302020204" pitchFamily="66" charset="0"/>
                      </a:endParaRPr>
                    </a:p>
                  </a:txBody>
                  <a:tcPr>
                    <a:solidFill>
                      <a:srgbClr val="FFF2CC"/>
                    </a:solidFill>
                  </a:tcPr>
                </a:tc>
                <a:tc>
                  <a:txBody>
                    <a:bodyPr/>
                    <a:lstStyle/>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la </a:t>
                      </a:r>
                      <a:r>
                        <a:rPr lang="en-US" dirty="0" err="1">
                          <a:solidFill>
                            <a:srgbClr val="002060"/>
                          </a:solidFill>
                          <a:latin typeface="Comic Sans MS" panose="030F0902030302020204" pitchFamily="66" charset="0"/>
                        </a:rPr>
                        <a:t>conocí</a:t>
                      </a:r>
                      <a:r>
                        <a:rPr lang="en-US" dirty="0">
                          <a:solidFill>
                            <a:srgbClr val="002060"/>
                          </a:solidFill>
                          <a:latin typeface="Comic Sans MS" panose="030F0902030302020204" pitchFamily="66" charset="0"/>
                        </a:rPr>
                        <a:t> </a:t>
                      </a: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lo </a:t>
                      </a:r>
                      <a:r>
                        <a:rPr lang="en-US" dirty="0" err="1">
                          <a:solidFill>
                            <a:srgbClr val="002060"/>
                          </a:solidFill>
                          <a:latin typeface="Comic Sans MS" panose="030F0902030302020204" pitchFamily="66" charset="0"/>
                        </a:rPr>
                        <a:t>conocí</a:t>
                      </a:r>
                      <a:r>
                        <a:rPr lang="en-US" dirty="0">
                          <a:solidFill>
                            <a:srgbClr val="002060"/>
                          </a:solidFill>
                          <a:latin typeface="Comic Sans MS" panose="030F0902030302020204" pitchFamily="66" charset="0"/>
                        </a:rPr>
                        <a:t> </a:t>
                      </a:r>
                    </a:p>
                  </a:txBody>
                  <a:tcPr>
                    <a:solidFill>
                      <a:srgbClr val="E7E3FF"/>
                    </a:solidFill>
                  </a:tcPr>
                </a:tc>
                <a:tc>
                  <a:txBody>
                    <a:bodyPr/>
                    <a:lstStyle/>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cuando</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tenía</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doce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años</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hace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tres</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años</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cuando</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estaba</a:t>
                      </a:r>
                      <a:r>
                        <a:rPr lang="en-US" dirty="0">
                          <a:solidFill>
                            <a:srgbClr val="002060"/>
                          </a:solidFill>
                          <a:latin typeface="Comic Sans MS" panose="030F0902030302020204" pitchFamily="66" charset="0"/>
                        </a:rPr>
                        <a:t> de </a:t>
                      </a:r>
                      <a:r>
                        <a:rPr lang="en-US" dirty="0" err="1">
                          <a:solidFill>
                            <a:srgbClr val="002060"/>
                          </a:solidFill>
                          <a:latin typeface="Comic Sans MS" panose="030F0902030302020204" pitchFamily="66" charset="0"/>
                        </a:rPr>
                        <a:t>vacaciones</a:t>
                      </a:r>
                      <a:endParaRPr lang="en-US" dirty="0">
                        <a:solidFill>
                          <a:srgbClr val="002060"/>
                        </a:solidFill>
                        <a:latin typeface="Comic Sans MS" panose="030F0902030302020204" pitchFamily="66" charset="0"/>
                      </a:endParaRPr>
                    </a:p>
                  </a:txBody>
                  <a:tcPr>
                    <a:solidFill>
                      <a:srgbClr val="FFF2CC"/>
                    </a:solidFill>
                  </a:tcPr>
                </a:tc>
                <a:tc>
                  <a:txBody>
                    <a:bodyPr/>
                    <a:lstStyle/>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en</a:t>
                      </a:r>
                      <a:r>
                        <a:rPr lang="en-US" dirty="0">
                          <a:solidFill>
                            <a:srgbClr val="002060"/>
                          </a:solidFill>
                          <a:latin typeface="Comic Sans MS" panose="030F0902030302020204" pitchFamily="66" charset="0"/>
                        </a:rPr>
                        <a:t> el </a:t>
                      </a:r>
                      <a:r>
                        <a:rPr lang="en-US" dirty="0" err="1">
                          <a:solidFill>
                            <a:srgbClr val="002060"/>
                          </a:solidFill>
                          <a:latin typeface="Comic Sans MS" panose="030F0902030302020204" pitchFamily="66" charset="0"/>
                        </a:rPr>
                        <a:t>insti</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en</a:t>
                      </a:r>
                      <a:r>
                        <a:rPr lang="en-US" dirty="0">
                          <a:solidFill>
                            <a:srgbClr val="002060"/>
                          </a:solidFill>
                          <a:latin typeface="Comic Sans MS" panose="030F0902030302020204" pitchFamily="66" charset="0"/>
                        </a:rPr>
                        <a:t> el </a:t>
                      </a:r>
                      <a:r>
                        <a:rPr lang="en-US" dirty="0" err="1">
                          <a:solidFill>
                            <a:srgbClr val="002060"/>
                          </a:solidFill>
                          <a:latin typeface="Comic Sans MS" panose="030F0902030302020204" pitchFamily="66" charset="0"/>
                        </a:rPr>
                        <a:t>parque</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en</a:t>
                      </a:r>
                      <a:r>
                        <a:rPr lang="en-US" dirty="0">
                          <a:solidFill>
                            <a:srgbClr val="002060"/>
                          </a:solidFill>
                          <a:latin typeface="Comic Sans MS" panose="030F0902030302020204" pitchFamily="66" charset="0"/>
                        </a:rPr>
                        <a:t> la playa</a:t>
                      </a: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txBody>
                  <a:tcPr>
                    <a:solidFill>
                      <a:srgbClr val="E7E3FF"/>
                    </a:solidFill>
                  </a:tcPr>
                </a:tc>
                <a:tc>
                  <a:txBody>
                    <a:bodyPr/>
                    <a:lstStyle/>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nos</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llevamos</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superbien</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tenemos</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mucho</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en</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común</a:t>
                      </a:r>
                      <a:endParaRPr lang="en-US" dirty="0">
                        <a:solidFill>
                          <a:srgbClr val="002060"/>
                        </a:solidFill>
                        <a:latin typeface="Comic Sans MS" panose="030F0902030302020204" pitchFamily="66" charset="0"/>
                      </a:endParaRPr>
                    </a:p>
                  </a:txBody>
                  <a:tcPr>
                    <a:solidFill>
                      <a:srgbClr val="FFF2CC"/>
                    </a:solidFill>
                  </a:tcPr>
                </a:tc>
                <a:extLst>
                  <a:ext uri="{0D108BD9-81ED-4DB2-BD59-A6C34878D82A}">
                    <a16:rowId xmlns:a16="http://schemas.microsoft.com/office/drawing/2014/main" val="3675227067"/>
                  </a:ext>
                </a:extLst>
              </a:tr>
            </a:tbl>
          </a:graphicData>
        </a:graphic>
      </p:graphicFrame>
      <p:sp>
        <p:nvSpPr>
          <p:cNvPr id="5" name="TextBox 4">
            <a:extLst>
              <a:ext uri="{FF2B5EF4-FFF2-40B4-BE49-F238E27FC236}">
                <a16:creationId xmlns:a16="http://schemas.microsoft.com/office/drawing/2014/main" id="{07E323DD-76CB-B44A-8D65-E2F2C2548B36}"/>
              </a:ext>
            </a:extLst>
          </p:cNvPr>
          <p:cNvSpPr txBox="1"/>
          <p:nvPr/>
        </p:nvSpPr>
        <p:spPr>
          <a:xfrm>
            <a:off x="3219991" y="15744"/>
            <a:ext cx="5799909" cy="461665"/>
          </a:xfrm>
          <a:prstGeom prst="rect">
            <a:avLst/>
          </a:prstGeom>
          <a:noFill/>
        </p:spPr>
        <p:txBody>
          <a:bodyPr wrap="square" rtlCol="0">
            <a:spAutoFit/>
          </a:bodyPr>
          <a:lstStyle/>
          <a:p>
            <a:r>
              <a:rPr lang="en-US" sz="2400" b="1" dirty="0">
                <a:solidFill>
                  <a:srgbClr val="7030A0"/>
                </a:solidFill>
                <a:latin typeface="Comic Sans MS" panose="030F0902030302020204" pitchFamily="66" charset="0"/>
              </a:rPr>
              <a:t>¿</a:t>
            </a:r>
            <a:r>
              <a:rPr lang="en-US" sz="2400" b="1" dirty="0" err="1">
                <a:solidFill>
                  <a:srgbClr val="7030A0"/>
                </a:solidFill>
                <a:latin typeface="Comic Sans MS" panose="030F0902030302020204" pitchFamily="66" charset="0"/>
              </a:rPr>
              <a:t>Cómo</a:t>
            </a:r>
            <a:r>
              <a:rPr lang="en-US" sz="2400" b="1" dirty="0">
                <a:solidFill>
                  <a:srgbClr val="7030A0"/>
                </a:solidFill>
                <a:latin typeface="Comic Sans MS" panose="030F0902030302020204" pitchFamily="66" charset="0"/>
              </a:rPr>
              <a:t> </a:t>
            </a:r>
            <a:r>
              <a:rPr lang="en-US" sz="2400" b="1" dirty="0" err="1">
                <a:solidFill>
                  <a:srgbClr val="7030A0"/>
                </a:solidFill>
                <a:latin typeface="Comic Sans MS" panose="030F0902030302020204" pitchFamily="66" charset="0"/>
              </a:rPr>
              <a:t>conociste</a:t>
            </a:r>
            <a:r>
              <a:rPr lang="en-US" sz="2400" b="1" dirty="0">
                <a:solidFill>
                  <a:srgbClr val="7030A0"/>
                </a:solidFill>
                <a:latin typeface="Comic Sans MS" panose="030F0902030302020204" pitchFamily="66" charset="0"/>
              </a:rPr>
              <a:t> a </a:t>
            </a:r>
            <a:r>
              <a:rPr lang="en-US" sz="2400" b="1" dirty="0" err="1">
                <a:solidFill>
                  <a:srgbClr val="7030A0"/>
                </a:solidFill>
                <a:latin typeface="Comic Sans MS" panose="030F0902030302020204" pitchFamily="66" charset="0"/>
              </a:rPr>
              <a:t>tu</a:t>
            </a:r>
            <a:r>
              <a:rPr lang="en-US" sz="2400" b="1" dirty="0">
                <a:solidFill>
                  <a:srgbClr val="7030A0"/>
                </a:solidFill>
                <a:latin typeface="Comic Sans MS" panose="030F0902030302020204" pitchFamily="66" charset="0"/>
              </a:rPr>
              <a:t> </a:t>
            </a:r>
            <a:r>
              <a:rPr lang="en-US" sz="2400" b="1" dirty="0" err="1">
                <a:solidFill>
                  <a:srgbClr val="7030A0"/>
                </a:solidFill>
                <a:latin typeface="Comic Sans MS" panose="030F0902030302020204" pitchFamily="66" charset="0"/>
              </a:rPr>
              <a:t>mejor</a:t>
            </a:r>
            <a:r>
              <a:rPr lang="en-US" sz="2400" b="1" dirty="0">
                <a:solidFill>
                  <a:srgbClr val="7030A0"/>
                </a:solidFill>
                <a:latin typeface="Comic Sans MS" panose="030F0902030302020204" pitchFamily="66" charset="0"/>
              </a:rPr>
              <a:t> amigo/a?</a:t>
            </a:r>
          </a:p>
        </p:txBody>
      </p:sp>
      <p:graphicFrame>
        <p:nvGraphicFramePr>
          <p:cNvPr id="6" name="Table 5">
            <a:extLst>
              <a:ext uri="{FF2B5EF4-FFF2-40B4-BE49-F238E27FC236}">
                <a16:creationId xmlns:a16="http://schemas.microsoft.com/office/drawing/2014/main" id="{9052B749-6846-7B47-BA40-64F2BCA0A04D}"/>
              </a:ext>
            </a:extLst>
          </p:cNvPr>
          <p:cNvGraphicFramePr>
            <a:graphicFrameLocks noGrp="1"/>
          </p:cNvGraphicFramePr>
          <p:nvPr>
            <p:extLst>
              <p:ext uri="{D42A27DB-BD31-4B8C-83A1-F6EECF244321}">
                <p14:modId xmlns:p14="http://schemas.microsoft.com/office/powerpoint/2010/main" val="1639282996"/>
              </p:ext>
            </p:extLst>
          </p:nvPr>
        </p:nvGraphicFramePr>
        <p:xfrm>
          <a:off x="169814" y="4139474"/>
          <a:ext cx="11900261" cy="2286000"/>
        </p:xfrm>
        <a:graphic>
          <a:graphicData uri="http://schemas.openxmlformats.org/drawingml/2006/table">
            <a:tbl>
              <a:tblPr firstRow="1" bandRow="1">
                <a:tableStyleId>{5940675A-B579-460E-94D1-54222C63F5DA}</a:tableStyleId>
              </a:tblPr>
              <a:tblGrid>
                <a:gridCol w="3546709">
                  <a:extLst>
                    <a:ext uri="{9D8B030D-6E8A-4147-A177-3AD203B41FA5}">
                      <a16:colId xmlns:a16="http://schemas.microsoft.com/office/drawing/2014/main" val="2308461055"/>
                    </a:ext>
                  </a:extLst>
                </a:gridCol>
                <a:gridCol w="1648261">
                  <a:extLst>
                    <a:ext uri="{9D8B030D-6E8A-4147-A177-3AD203B41FA5}">
                      <a16:colId xmlns:a16="http://schemas.microsoft.com/office/drawing/2014/main" val="3193892626"/>
                    </a:ext>
                  </a:extLst>
                </a:gridCol>
                <a:gridCol w="2681936">
                  <a:extLst>
                    <a:ext uri="{9D8B030D-6E8A-4147-A177-3AD203B41FA5}">
                      <a16:colId xmlns:a16="http://schemas.microsoft.com/office/drawing/2014/main" val="4141970450"/>
                    </a:ext>
                  </a:extLst>
                </a:gridCol>
                <a:gridCol w="1410789">
                  <a:extLst>
                    <a:ext uri="{9D8B030D-6E8A-4147-A177-3AD203B41FA5}">
                      <a16:colId xmlns:a16="http://schemas.microsoft.com/office/drawing/2014/main" val="2755969833"/>
                    </a:ext>
                  </a:extLst>
                </a:gridCol>
                <a:gridCol w="2612566">
                  <a:extLst>
                    <a:ext uri="{9D8B030D-6E8A-4147-A177-3AD203B41FA5}">
                      <a16:colId xmlns:a16="http://schemas.microsoft.com/office/drawing/2014/main" val="1679850349"/>
                    </a:ext>
                  </a:extLst>
                </a:gridCol>
              </a:tblGrid>
              <a:tr h="370840">
                <a:tc>
                  <a:txBody>
                    <a:bodyPr/>
                    <a:lstStyle/>
                    <a:p>
                      <a:pPr algn="ctr">
                        <a:lnSpc>
                          <a:spcPct val="150000"/>
                        </a:lnSpc>
                      </a:pPr>
                      <a:endParaRPr lang="en-US" sz="1800" dirty="0">
                        <a:solidFill>
                          <a:srgbClr val="002060"/>
                        </a:solidFill>
                        <a:latin typeface="Comic Sans MS" panose="030F0902030302020204" pitchFamily="66" charset="0"/>
                      </a:endParaRPr>
                    </a:p>
                    <a:p>
                      <a:pPr algn="ctr">
                        <a:lnSpc>
                          <a:spcPct val="150000"/>
                        </a:lnSpc>
                      </a:pPr>
                      <a:r>
                        <a:rPr lang="en-US" sz="1800" dirty="0">
                          <a:solidFill>
                            <a:srgbClr val="002060"/>
                          </a:solidFill>
                          <a:latin typeface="Comic Sans MS" panose="030F0902030302020204" pitchFamily="66" charset="0"/>
                        </a:rPr>
                        <a:t>Para mi </a:t>
                      </a:r>
                      <a:r>
                        <a:rPr lang="en-US" sz="1800" dirty="0" err="1">
                          <a:solidFill>
                            <a:srgbClr val="002060"/>
                          </a:solidFill>
                          <a:latin typeface="Comic Sans MS" panose="030F0902030302020204" pitchFamily="66" charset="0"/>
                        </a:rPr>
                        <a:t>una</a:t>
                      </a:r>
                      <a:r>
                        <a:rPr lang="en-US" sz="1800" dirty="0">
                          <a:solidFill>
                            <a:srgbClr val="002060"/>
                          </a:solidFill>
                          <a:latin typeface="Comic Sans MS" panose="030F0902030302020204" pitchFamily="66" charset="0"/>
                        </a:rPr>
                        <a:t> </a:t>
                      </a:r>
                      <a:r>
                        <a:rPr lang="en-US" sz="1800" dirty="0" err="1">
                          <a:solidFill>
                            <a:srgbClr val="002060"/>
                          </a:solidFill>
                          <a:latin typeface="Comic Sans MS" panose="030F0902030302020204" pitchFamily="66" charset="0"/>
                        </a:rPr>
                        <a:t>buena</a:t>
                      </a:r>
                      <a:r>
                        <a:rPr lang="en-US" sz="1800" dirty="0">
                          <a:solidFill>
                            <a:srgbClr val="002060"/>
                          </a:solidFill>
                          <a:latin typeface="Comic Sans MS" panose="030F0902030302020204" pitchFamily="66" charset="0"/>
                        </a:rPr>
                        <a:t> amiga </a:t>
                      </a:r>
                      <a:r>
                        <a:rPr lang="en-US" sz="1800" dirty="0" err="1">
                          <a:solidFill>
                            <a:srgbClr val="002060"/>
                          </a:solidFill>
                          <a:latin typeface="Comic Sans MS" panose="030F0902030302020204" pitchFamily="66" charset="0"/>
                        </a:rPr>
                        <a:t>es</a:t>
                      </a:r>
                      <a:endParaRPr lang="en-US" sz="1800" dirty="0">
                        <a:solidFill>
                          <a:srgbClr val="002060"/>
                        </a:solidFill>
                        <a:latin typeface="Comic Sans MS" panose="030F0902030302020204" pitchFamily="66" charset="0"/>
                      </a:endParaRPr>
                    </a:p>
                    <a:p>
                      <a:pPr algn="ctr">
                        <a:lnSpc>
                          <a:spcPct val="150000"/>
                        </a:lnSpc>
                      </a:pPr>
                      <a:endParaRPr lang="en-US" sz="1800" dirty="0">
                        <a:solidFill>
                          <a:srgbClr val="002060"/>
                        </a:solidFill>
                        <a:latin typeface="Comic Sans MS" panose="030F0902030302020204" pitchFamily="66" charset="0"/>
                      </a:endParaRPr>
                    </a:p>
                    <a:p>
                      <a:pPr algn="ctr">
                        <a:lnSpc>
                          <a:spcPct val="150000"/>
                        </a:lnSpc>
                      </a:pPr>
                      <a:r>
                        <a:rPr lang="en-US" sz="1800" dirty="0">
                          <a:solidFill>
                            <a:srgbClr val="002060"/>
                          </a:solidFill>
                          <a:latin typeface="Comic Sans MS" panose="030F0902030302020204" pitchFamily="66" charset="0"/>
                        </a:rPr>
                        <a:t>Para mi un </a:t>
                      </a:r>
                      <a:r>
                        <a:rPr lang="en-US" sz="1800" dirty="0" err="1">
                          <a:solidFill>
                            <a:srgbClr val="002060"/>
                          </a:solidFill>
                          <a:latin typeface="Comic Sans MS" panose="030F0902030302020204" pitchFamily="66" charset="0"/>
                        </a:rPr>
                        <a:t>buen</a:t>
                      </a:r>
                      <a:r>
                        <a:rPr lang="en-US" sz="1800" dirty="0">
                          <a:solidFill>
                            <a:srgbClr val="002060"/>
                          </a:solidFill>
                          <a:latin typeface="Comic Sans MS" panose="030F0902030302020204" pitchFamily="66" charset="0"/>
                        </a:rPr>
                        <a:t> amigo </a:t>
                      </a:r>
                      <a:r>
                        <a:rPr lang="en-US" sz="1800" dirty="0" err="1">
                          <a:solidFill>
                            <a:srgbClr val="002060"/>
                          </a:solidFill>
                          <a:latin typeface="Comic Sans MS" panose="030F0902030302020204" pitchFamily="66" charset="0"/>
                        </a:rPr>
                        <a:t>es</a:t>
                      </a:r>
                      <a:endParaRPr lang="en-US" sz="1800" dirty="0">
                        <a:solidFill>
                          <a:srgbClr val="002060"/>
                        </a:solidFill>
                        <a:latin typeface="Comic Sans MS" panose="030F0902030302020204" pitchFamily="66" charset="0"/>
                      </a:endParaRPr>
                    </a:p>
                    <a:p>
                      <a:pPr algn="ctr">
                        <a:lnSpc>
                          <a:spcPct val="150000"/>
                        </a:lnSpc>
                      </a:pPr>
                      <a:endParaRPr lang="en-US" sz="1000" dirty="0">
                        <a:solidFill>
                          <a:srgbClr val="002060"/>
                        </a:solidFill>
                        <a:latin typeface="Comic Sans MS" panose="030F0902030302020204" pitchFamily="66" charset="0"/>
                      </a:endParaRPr>
                    </a:p>
                  </a:txBody>
                  <a:tcPr>
                    <a:solidFill>
                      <a:srgbClr val="FFF2CC"/>
                    </a:solidFill>
                  </a:tcPr>
                </a:tc>
                <a:tc>
                  <a:txBody>
                    <a:bodyPr/>
                    <a:lstStyle/>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alguien</a:t>
                      </a:r>
                      <a:r>
                        <a:rPr lang="en-US" dirty="0">
                          <a:solidFill>
                            <a:srgbClr val="002060"/>
                          </a:solidFill>
                          <a:latin typeface="Comic Sans MS" panose="030F0902030302020204" pitchFamily="66" charset="0"/>
                        </a:rPr>
                        <a:t> que</a:t>
                      </a: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 </a:t>
                      </a:r>
                    </a:p>
                  </a:txBody>
                  <a:tcPr>
                    <a:solidFill>
                      <a:srgbClr val="E7E3FF"/>
                    </a:solidFill>
                  </a:tcPr>
                </a:tc>
                <a:tc>
                  <a:txBody>
                    <a:bodyPr/>
                    <a:lstStyle/>
                    <a:p>
                      <a:pPr algn="ctr">
                        <a:lnSpc>
                          <a:spcPct val="150000"/>
                        </a:lnSpc>
                      </a:pPr>
                      <a:r>
                        <a:rPr lang="en-US" dirty="0" err="1">
                          <a:solidFill>
                            <a:srgbClr val="002060"/>
                          </a:solidFill>
                          <a:latin typeface="Comic Sans MS" panose="030F0902030302020204" pitchFamily="66" charset="0"/>
                        </a:rPr>
                        <a:t>te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conoce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bien</a:t>
                      </a:r>
                      <a:endParaRPr lang="en-US" dirty="0">
                        <a:solidFill>
                          <a:srgbClr val="002060"/>
                        </a:solidFill>
                        <a:latin typeface="Comic Sans MS" panose="030F0902030302020204" pitchFamily="66" charset="0"/>
                      </a:endParaRPr>
                    </a:p>
                    <a:p>
                      <a:pPr algn="ctr">
                        <a:lnSpc>
                          <a:spcPct val="150000"/>
                        </a:lnSpc>
                      </a:pPr>
                      <a:endParaRPr lang="en-US" dirty="0">
                        <a:solidFill>
                          <a:srgbClr val="002060"/>
                        </a:solidFill>
                        <a:latin typeface="Comic Sans MS" panose="030F0902030302020204" pitchFamily="66" charset="0"/>
                      </a:endParaRPr>
                    </a:p>
                    <a:p>
                      <a:pPr algn="ctr">
                        <a:lnSpc>
                          <a:spcPct val="150000"/>
                        </a:lnSpc>
                      </a:pPr>
                      <a:r>
                        <a:rPr lang="en-US" dirty="0" err="1">
                          <a:solidFill>
                            <a:srgbClr val="002060"/>
                          </a:solidFill>
                          <a:latin typeface="Comic Sans MS" panose="030F0902030302020204" pitchFamily="66" charset="0"/>
                        </a:rPr>
                        <a:t>te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quiere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mucho</a:t>
                      </a:r>
                      <a:endParaRPr lang="en-US" dirty="0">
                        <a:solidFill>
                          <a:srgbClr val="002060"/>
                        </a:solidFill>
                        <a:latin typeface="Comic Sans MS" panose="030F0902030302020204" pitchFamily="66" charset="0"/>
                      </a:endParaRPr>
                    </a:p>
                    <a:p>
                      <a:pPr algn="ctr">
                        <a:lnSpc>
                          <a:spcPct val="150000"/>
                        </a:lnSpc>
                      </a:pPr>
                      <a:endParaRPr lang="en-US" dirty="0">
                        <a:solidFill>
                          <a:srgbClr val="002060"/>
                        </a:solidFill>
                        <a:latin typeface="Comic Sans MS" panose="030F0902030302020204" pitchFamily="66" charset="0"/>
                      </a:endParaRPr>
                    </a:p>
                    <a:p>
                      <a:pPr algn="ctr">
                        <a:lnSpc>
                          <a:spcPct val="150000"/>
                        </a:lnSpc>
                      </a:pPr>
                      <a:r>
                        <a:rPr lang="en-US" dirty="0" err="1">
                          <a:solidFill>
                            <a:srgbClr val="002060"/>
                          </a:solidFill>
                          <a:latin typeface="Comic Sans MS" panose="030F0902030302020204" pitchFamily="66" charset="0"/>
                        </a:rPr>
                        <a:t>te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acepta</a:t>
                      </a:r>
                      <a:endParaRPr lang="en-US" dirty="0">
                        <a:solidFill>
                          <a:srgbClr val="002060"/>
                        </a:solidFill>
                        <a:latin typeface="Comic Sans MS" panose="030F0902030302020204" pitchFamily="66" charset="0"/>
                      </a:endParaRPr>
                    </a:p>
                  </a:txBody>
                  <a:tcPr>
                    <a:solidFill>
                      <a:srgbClr val="FFF2CC"/>
                    </a:solidFill>
                  </a:tcPr>
                </a:tc>
                <a:tc>
                  <a:txBody>
                    <a:bodyPr/>
                    <a:lstStyle/>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y</a:t>
                      </a:r>
                    </a:p>
                  </a:txBody>
                  <a:tcPr>
                    <a:solidFill>
                      <a:srgbClr val="E7E3FF"/>
                    </a:solidFill>
                  </a:tcPr>
                </a:tc>
                <a:tc>
                  <a:txBody>
                    <a:bodyPr/>
                    <a:lstStyle/>
                    <a:p>
                      <a:pPr algn="ctr"/>
                      <a:r>
                        <a:rPr lang="en-US" dirty="0" err="1">
                          <a:solidFill>
                            <a:srgbClr val="002060"/>
                          </a:solidFill>
                          <a:latin typeface="Comic Sans MS" panose="030F0902030302020204" pitchFamily="66" charset="0"/>
                        </a:rPr>
                        <a:t>Nunca</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te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juzga</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Siempre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te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ayuda</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Siempre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te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escucha</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txBody>
                  <a:tcPr>
                    <a:solidFill>
                      <a:srgbClr val="FFF2CC"/>
                    </a:solidFill>
                  </a:tcPr>
                </a:tc>
                <a:extLst>
                  <a:ext uri="{0D108BD9-81ED-4DB2-BD59-A6C34878D82A}">
                    <a16:rowId xmlns:a16="http://schemas.microsoft.com/office/drawing/2014/main" val="3675227067"/>
                  </a:ext>
                </a:extLst>
              </a:tr>
            </a:tbl>
          </a:graphicData>
        </a:graphic>
      </p:graphicFrame>
      <p:sp>
        <p:nvSpPr>
          <p:cNvPr id="7" name="TextBox 6">
            <a:extLst>
              <a:ext uri="{FF2B5EF4-FFF2-40B4-BE49-F238E27FC236}">
                <a16:creationId xmlns:a16="http://schemas.microsoft.com/office/drawing/2014/main" id="{11EE5AE8-3A39-3C40-BE77-E6EC8FBEA9D8}"/>
              </a:ext>
            </a:extLst>
          </p:cNvPr>
          <p:cNvSpPr txBox="1"/>
          <p:nvPr/>
        </p:nvSpPr>
        <p:spPr>
          <a:xfrm>
            <a:off x="3219991" y="3677809"/>
            <a:ext cx="5525588" cy="461665"/>
          </a:xfrm>
          <a:prstGeom prst="rect">
            <a:avLst/>
          </a:prstGeom>
          <a:noFill/>
        </p:spPr>
        <p:txBody>
          <a:bodyPr wrap="square" rtlCol="0">
            <a:spAutoFit/>
          </a:bodyPr>
          <a:lstStyle/>
          <a:p>
            <a:r>
              <a:rPr lang="en-US" sz="2400" b="1" dirty="0">
                <a:solidFill>
                  <a:srgbClr val="7030A0"/>
                </a:solidFill>
                <a:latin typeface="Comic Sans MS" panose="030F0902030302020204" pitchFamily="66" charset="0"/>
              </a:rPr>
              <a:t>¿</a:t>
            </a:r>
            <a:r>
              <a:rPr lang="en-US" sz="2400" b="1" dirty="0" err="1">
                <a:solidFill>
                  <a:srgbClr val="7030A0"/>
                </a:solidFill>
                <a:latin typeface="Comic Sans MS" panose="030F0902030302020204" pitchFamily="66" charset="0"/>
              </a:rPr>
              <a:t>Qué</a:t>
            </a:r>
            <a:r>
              <a:rPr lang="en-US" sz="2400" b="1" dirty="0">
                <a:solidFill>
                  <a:srgbClr val="7030A0"/>
                </a:solidFill>
                <a:latin typeface="Comic Sans MS" panose="030F0902030302020204" pitchFamily="66" charset="0"/>
              </a:rPr>
              <a:t> </a:t>
            </a:r>
            <a:r>
              <a:rPr lang="en-US" sz="2400" b="1" dirty="0" err="1">
                <a:solidFill>
                  <a:srgbClr val="7030A0"/>
                </a:solidFill>
                <a:latin typeface="Comic Sans MS" panose="030F0902030302020204" pitchFamily="66" charset="0"/>
              </a:rPr>
              <a:t>es</a:t>
            </a:r>
            <a:r>
              <a:rPr lang="en-US" sz="2400" b="1" dirty="0">
                <a:solidFill>
                  <a:srgbClr val="7030A0"/>
                </a:solidFill>
                <a:latin typeface="Comic Sans MS" panose="030F0902030302020204" pitchFamily="66" charset="0"/>
              </a:rPr>
              <a:t> para </a:t>
            </a:r>
            <a:r>
              <a:rPr lang="en-US" sz="2400" b="1" dirty="0" err="1">
                <a:solidFill>
                  <a:srgbClr val="7030A0"/>
                </a:solidFill>
                <a:latin typeface="Comic Sans MS" panose="030F0902030302020204" pitchFamily="66" charset="0"/>
              </a:rPr>
              <a:t>ti</a:t>
            </a:r>
            <a:r>
              <a:rPr lang="en-US" sz="2400" b="1" dirty="0">
                <a:solidFill>
                  <a:srgbClr val="7030A0"/>
                </a:solidFill>
                <a:latin typeface="Comic Sans MS" panose="030F0902030302020204" pitchFamily="66" charset="0"/>
              </a:rPr>
              <a:t> un </a:t>
            </a:r>
            <a:r>
              <a:rPr lang="en-US" sz="2400" b="1" dirty="0" err="1">
                <a:solidFill>
                  <a:srgbClr val="7030A0"/>
                </a:solidFill>
                <a:latin typeface="Comic Sans MS" panose="030F0902030302020204" pitchFamily="66" charset="0"/>
              </a:rPr>
              <a:t>buen</a:t>
            </a:r>
            <a:r>
              <a:rPr lang="en-US" sz="2400" b="1" dirty="0">
                <a:solidFill>
                  <a:srgbClr val="7030A0"/>
                </a:solidFill>
                <a:latin typeface="Comic Sans MS" panose="030F0902030302020204" pitchFamily="66" charset="0"/>
              </a:rPr>
              <a:t> amigo/a?</a:t>
            </a:r>
          </a:p>
        </p:txBody>
      </p:sp>
    </p:spTree>
    <p:extLst>
      <p:ext uri="{BB962C8B-B14F-4D97-AF65-F5344CB8AC3E}">
        <p14:creationId xmlns:p14="http://schemas.microsoft.com/office/powerpoint/2010/main" val="47906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1FCBD1AE-0124-2B43-9EA1-2903AA150D32}"/>
              </a:ext>
            </a:extLst>
          </p:cNvPr>
          <p:cNvSpPr txBox="1"/>
          <p:nvPr/>
        </p:nvSpPr>
        <p:spPr>
          <a:xfrm>
            <a:off x="4492707" y="163507"/>
            <a:ext cx="2528148" cy="523220"/>
          </a:xfrm>
          <a:prstGeom prst="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a:solidFill>
                  <a:srgbClr val="002060"/>
                </a:solidFill>
                <a:latin typeface="Comic Sans MS" panose="030F0902030302020204" pitchFamily="66" charset="0"/>
              </a:rPr>
              <a:t>Match up </a:t>
            </a:r>
          </a:p>
        </p:txBody>
      </p:sp>
      <p:sp>
        <p:nvSpPr>
          <p:cNvPr id="5" name="Rectangle 4">
            <a:extLst>
              <a:ext uri="{FF2B5EF4-FFF2-40B4-BE49-F238E27FC236}">
                <a16:creationId xmlns:a16="http://schemas.microsoft.com/office/drawing/2014/main" id="{695502E6-A8F0-1345-9F2D-C0F0FAC13F73}"/>
              </a:ext>
            </a:extLst>
          </p:cNvPr>
          <p:cNvSpPr/>
          <p:nvPr/>
        </p:nvSpPr>
        <p:spPr>
          <a:xfrm>
            <a:off x="2791927" y="722539"/>
            <a:ext cx="2964854" cy="6042936"/>
          </a:xfrm>
          <a:prstGeom prst="rect">
            <a:avLst/>
          </a:prstGeom>
        </p:spPr>
        <p:txBody>
          <a:bodyPr wrap="square">
            <a:spAutoFit/>
          </a:bodyPr>
          <a:lstStyle/>
          <a:p>
            <a:pPr marL="457200" indent="-457200">
              <a:lnSpc>
                <a:spcPct val="150000"/>
              </a:lnSpc>
              <a:buFont typeface="+mj-lt"/>
              <a:buAutoNum type="arabicPeriod"/>
            </a:pPr>
            <a:r>
              <a:rPr lang="en-US" sz="2000" b="1" dirty="0" err="1">
                <a:solidFill>
                  <a:srgbClr val="002060"/>
                </a:solidFill>
                <a:latin typeface="Comic Sans MS" panose="030F0902030302020204" pitchFamily="66" charset="0"/>
              </a:rPr>
              <a:t>barato</a:t>
            </a:r>
            <a:r>
              <a:rPr lang="en-US" sz="2000" b="1" dirty="0">
                <a:solidFill>
                  <a:srgbClr val="002060"/>
                </a:solidFill>
                <a:latin typeface="Comic Sans MS" panose="030F0902030302020204" pitchFamily="66" charset="0"/>
              </a:rPr>
              <a:t>/a</a:t>
            </a:r>
          </a:p>
          <a:p>
            <a:pPr marL="457200" indent="-457200">
              <a:lnSpc>
                <a:spcPct val="150000"/>
              </a:lnSpc>
              <a:buFont typeface="+mj-lt"/>
              <a:buAutoNum type="arabicPeriod"/>
            </a:pPr>
            <a:r>
              <a:rPr lang="en-US" sz="2000" b="1" dirty="0" err="1">
                <a:solidFill>
                  <a:srgbClr val="002060"/>
                </a:solidFill>
                <a:latin typeface="Comic Sans MS" panose="030F0902030302020204" pitchFamily="66" charset="0"/>
              </a:rPr>
              <a:t>divertido</a:t>
            </a:r>
            <a:r>
              <a:rPr lang="en-US" sz="2000" b="1" dirty="0">
                <a:solidFill>
                  <a:srgbClr val="002060"/>
                </a:solidFill>
                <a:latin typeface="Comic Sans MS" panose="030F0902030302020204" pitchFamily="66" charset="0"/>
              </a:rPr>
              <a:t>/a</a:t>
            </a:r>
          </a:p>
          <a:p>
            <a:pPr marL="457200" indent="-457200">
              <a:lnSpc>
                <a:spcPct val="150000"/>
              </a:lnSpc>
              <a:buFont typeface="+mj-lt"/>
              <a:buAutoNum type="arabicPeriod"/>
            </a:pPr>
            <a:r>
              <a:rPr lang="en-US" sz="2000" b="1" dirty="0" err="1">
                <a:solidFill>
                  <a:srgbClr val="002060"/>
                </a:solidFill>
                <a:latin typeface="Comic Sans MS" panose="030F0902030302020204" pitchFamily="66" charset="0"/>
              </a:rPr>
              <a:t>práctico</a:t>
            </a:r>
            <a:r>
              <a:rPr lang="en-US" sz="2000" b="1" dirty="0">
                <a:solidFill>
                  <a:srgbClr val="002060"/>
                </a:solidFill>
                <a:latin typeface="Comic Sans MS" panose="030F0902030302020204" pitchFamily="66" charset="0"/>
              </a:rPr>
              <a:t>/a</a:t>
            </a:r>
          </a:p>
          <a:p>
            <a:pPr marL="457200" indent="-457200">
              <a:lnSpc>
                <a:spcPct val="150000"/>
              </a:lnSpc>
              <a:buFont typeface="+mj-lt"/>
              <a:buAutoNum type="arabicPeriod"/>
            </a:pPr>
            <a:r>
              <a:rPr lang="en-US" sz="2000" b="1" dirty="0" err="1">
                <a:solidFill>
                  <a:srgbClr val="002060"/>
                </a:solidFill>
                <a:latin typeface="Comic Sans MS" panose="030F0902030302020204" pitchFamily="66" charset="0"/>
              </a:rPr>
              <a:t>fácil</a:t>
            </a:r>
            <a:r>
              <a:rPr lang="en-US" sz="2000" b="1" dirty="0">
                <a:solidFill>
                  <a:srgbClr val="002060"/>
                </a:solidFill>
                <a:latin typeface="Comic Sans MS" panose="030F0902030302020204" pitchFamily="66" charset="0"/>
              </a:rPr>
              <a:t> de </a:t>
            </a:r>
            <a:r>
              <a:rPr lang="en-US" sz="2000" b="1" dirty="0" err="1">
                <a:solidFill>
                  <a:srgbClr val="002060"/>
                </a:solidFill>
                <a:latin typeface="Comic Sans MS" panose="030F0902030302020204" pitchFamily="66" charset="0"/>
              </a:rPr>
              <a:t>usar</a:t>
            </a:r>
            <a:endParaRPr lang="en-US" sz="2000" b="1" dirty="0">
              <a:solidFill>
                <a:srgbClr val="002060"/>
              </a:solidFill>
              <a:latin typeface="Comic Sans MS" panose="030F0902030302020204" pitchFamily="66" charset="0"/>
            </a:endParaRPr>
          </a:p>
          <a:p>
            <a:pPr marL="457200" indent="-457200">
              <a:lnSpc>
                <a:spcPct val="150000"/>
              </a:lnSpc>
              <a:buFont typeface="+mj-lt"/>
              <a:buAutoNum type="arabicPeriod"/>
            </a:pPr>
            <a:r>
              <a:rPr lang="en-US" sz="2000" b="1" dirty="0">
                <a:solidFill>
                  <a:srgbClr val="002060"/>
                </a:solidFill>
                <a:latin typeface="Comic Sans MS" panose="030F0902030302020204" pitchFamily="66" charset="0"/>
              </a:rPr>
              <a:t>popular</a:t>
            </a:r>
          </a:p>
          <a:p>
            <a:pPr marL="457200" indent="-457200">
              <a:lnSpc>
                <a:spcPct val="150000"/>
              </a:lnSpc>
              <a:buFont typeface="+mj-lt"/>
              <a:buAutoNum type="arabicPeriod"/>
            </a:pPr>
            <a:r>
              <a:rPr lang="en-US" sz="2000" b="1" dirty="0" err="1">
                <a:solidFill>
                  <a:srgbClr val="002060"/>
                </a:solidFill>
                <a:latin typeface="Comic Sans MS" panose="030F0902030302020204" pitchFamily="66" charset="0"/>
              </a:rPr>
              <a:t>útil</a:t>
            </a:r>
            <a:endParaRPr lang="en-US" sz="2000" b="1" dirty="0">
              <a:solidFill>
                <a:srgbClr val="002060"/>
              </a:solidFill>
              <a:latin typeface="Comic Sans MS" panose="030F0902030302020204" pitchFamily="66" charset="0"/>
            </a:endParaRPr>
          </a:p>
          <a:p>
            <a:pPr marL="457200" indent="-457200">
              <a:lnSpc>
                <a:spcPct val="150000"/>
              </a:lnSpc>
              <a:buFont typeface="+mj-lt"/>
              <a:buAutoNum type="arabicPeriod"/>
            </a:pPr>
            <a:r>
              <a:rPr lang="en-US" sz="2000" b="1" dirty="0">
                <a:solidFill>
                  <a:srgbClr val="002060"/>
                </a:solidFill>
                <a:latin typeface="Comic Sans MS" panose="030F0902030302020204" pitchFamily="66" charset="0"/>
              </a:rPr>
              <a:t>gratis</a:t>
            </a:r>
          </a:p>
          <a:p>
            <a:pPr marL="457200" indent="-457200">
              <a:lnSpc>
                <a:spcPct val="150000"/>
              </a:lnSpc>
              <a:buFont typeface="+mj-lt"/>
              <a:buAutoNum type="arabicPeriod"/>
            </a:pPr>
            <a:r>
              <a:rPr lang="en-US" sz="2000" b="1" dirty="0" err="1">
                <a:solidFill>
                  <a:srgbClr val="002060"/>
                </a:solidFill>
                <a:latin typeface="Comic Sans MS" panose="030F0902030302020204" pitchFamily="66" charset="0"/>
              </a:rPr>
              <a:t>peligroso</a:t>
            </a:r>
            <a:r>
              <a:rPr lang="en-US" sz="2000" b="1" dirty="0">
                <a:solidFill>
                  <a:srgbClr val="002060"/>
                </a:solidFill>
                <a:latin typeface="Comic Sans MS" panose="030F0902030302020204" pitchFamily="66" charset="0"/>
              </a:rPr>
              <a:t>/a</a:t>
            </a:r>
          </a:p>
          <a:p>
            <a:pPr marL="457200" indent="-457200">
              <a:lnSpc>
                <a:spcPct val="150000"/>
              </a:lnSpc>
              <a:buFont typeface="+mj-lt"/>
              <a:buAutoNum type="arabicPeriod"/>
            </a:pPr>
            <a:r>
              <a:rPr lang="en-US" sz="2000" b="1" dirty="0" err="1">
                <a:solidFill>
                  <a:srgbClr val="002060"/>
                </a:solidFill>
                <a:latin typeface="Comic Sans MS" panose="030F0902030302020204" pitchFamily="66" charset="0"/>
              </a:rPr>
              <a:t>necesario</a:t>
            </a:r>
            <a:r>
              <a:rPr lang="en-US" sz="2000" b="1" dirty="0">
                <a:solidFill>
                  <a:srgbClr val="002060"/>
                </a:solidFill>
                <a:latin typeface="Comic Sans MS" panose="030F0902030302020204" pitchFamily="66" charset="0"/>
              </a:rPr>
              <a:t>/a</a:t>
            </a:r>
          </a:p>
          <a:p>
            <a:pPr marL="457200" indent="-457200">
              <a:lnSpc>
                <a:spcPct val="150000"/>
              </a:lnSpc>
              <a:buFont typeface="+mj-lt"/>
              <a:buAutoNum type="arabicPeriod"/>
            </a:pPr>
            <a:r>
              <a:rPr lang="en-US" sz="2000" b="1" dirty="0" err="1">
                <a:solidFill>
                  <a:srgbClr val="002060"/>
                </a:solidFill>
                <a:latin typeface="Comic Sans MS" panose="030F0902030302020204" pitchFamily="66" charset="0"/>
              </a:rPr>
              <a:t>rápido</a:t>
            </a:r>
            <a:r>
              <a:rPr lang="en-US" sz="2000" b="1" dirty="0">
                <a:solidFill>
                  <a:srgbClr val="002060"/>
                </a:solidFill>
                <a:latin typeface="Comic Sans MS" panose="030F0902030302020204" pitchFamily="66" charset="0"/>
              </a:rPr>
              <a:t>/a</a:t>
            </a:r>
          </a:p>
          <a:p>
            <a:pPr marL="457200" indent="-457200">
              <a:lnSpc>
                <a:spcPct val="150000"/>
              </a:lnSpc>
              <a:buFont typeface="+mj-lt"/>
              <a:buAutoNum type="arabicPeriod"/>
            </a:pPr>
            <a:r>
              <a:rPr lang="en-US" sz="2000" b="1" dirty="0" err="1">
                <a:solidFill>
                  <a:srgbClr val="002060"/>
                </a:solidFill>
                <a:latin typeface="Comic Sans MS" panose="030F0902030302020204" pitchFamily="66" charset="0"/>
              </a:rPr>
              <a:t>cómodo</a:t>
            </a:r>
            <a:r>
              <a:rPr lang="en-US" sz="2000" b="1" dirty="0">
                <a:solidFill>
                  <a:srgbClr val="002060"/>
                </a:solidFill>
                <a:latin typeface="Comic Sans MS" panose="030F0902030302020204" pitchFamily="66" charset="0"/>
              </a:rPr>
              <a:t>/a</a:t>
            </a:r>
          </a:p>
          <a:p>
            <a:pPr marL="457200" indent="-457200">
              <a:lnSpc>
                <a:spcPct val="150000"/>
              </a:lnSpc>
              <a:buFont typeface="+mj-lt"/>
              <a:buAutoNum type="arabicPeriod"/>
            </a:pPr>
            <a:r>
              <a:rPr lang="en-US" sz="2000" b="1" dirty="0" err="1">
                <a:solidFill>
                  <a:srgbClr val="002060"/>
                </a:solidFill>
                <a:latin typeface="Comic Sans MS" panose="030F0902030302020204" pitchFamily="66" charset="0"/>
              </a:rPr>
              <a:t>uso</a:t>
            </a:r>
            <a:endParaRPr lang="en-US" sz="2000" b="1" dirty="0">
              <a:solidFill>
                <a:srgbClr val="002060"/>
              </a:solidFill>
              <a:latin typeface="Comic Sans MS" panose="030F0902030302020204" pitchFamily="66" charset="0"/>
            </a:endParaRPr>
          </a:p>
          <a:p>
            <a:pPr marL="457200" indent="-457200">
              <a:lnSpc>
                <a:spcPct val="150000"/>
              </a:lnSpc>
              <a:buFont typeface="+mj-lt"/>
              <a:buAutoNum type="arabicPeriod"/>
            </a:pPr>
            <a:r>
              <a:rPr lang="en-US" sz="2000" b="1" dirty="0">
                <a:solidFill>
                  <a:srgbClr val="002060"/>
                </a:solidFill>
                <a:latin typeface="Comic Sans MS" panose="030F0902030302020204" pitchFamily="66" charset="0"/>
              </a:rPr>
              <a:t>para</a:t>
            </a:r>
          </a:p>
        </p:txBody>
      </p:sp>
      <p:sp>
        <p:nvSpPr>
          <p:cNvPr id="6" name="Rectangle 5">
            <a:extLst>
              <a:ext uri="{FF2B5EF4-FFF2-40B4-BE49-F238E27FC236}">
                <a16:creationId xmlns:a16="http://schemas.microsoft.com/office/drawing/2014/main" id="{B2627382-D9BC-C34A-94EC-4BA8E56AC916}"/>
              </a:ext>
            </a:extLst>
          </p:cNvPr>
          <p:cNvSpPr/>
          <p:nvPr/>
        </p:nvSpPr>
        <p:spPr>
          <a:xfrm>
            <a:off x="6628053" y="722539"/>
            <a:ext cx="2964854" cy="6042936"/>
          </a:xfrm>
          <a:prstGeom prst="rect">
            <a:avLst/>
          </a:prstGeom>
        </p:spPr>
        <p:txBody>
          <a:bodyPr wrap="square">
            <a:spAutoFit/>
          </a:bodyPr>
          <a:lstStyle/>
          <a:p>
            <a:pPr marL="457200" indent="-457200">
              <a:lnSpc>
                <a:spcPct val="150000"/>
              </a:lnSpc>
              <a:buFont typeface="+mj-lt"/>
              <a:buAutoNum type="alphaLcPeriod"/>
            </a:pPr>
            <a:r>
              <a:rPr lang="en-US" sz="2000" b="1" dirty="0">
                <a:solidFill>
                  <a:srgbClr val="521B93"/>
                </a:solidFill>
                <a:latin typeface="Comic Sans MS" panose="030F0902030302020204" pitchFamily="66" charset="0"/>
              </a:rPr>
              <a:t>free</a:t>
            </a:r>
          </a:p>
          <a:p>
            <a:pPr marL="457200" indent="-457200">
              <a:lnSpc>
                <a:spcPct val="150000"/>
              </a:lnSpc>
              <a:buFont typeface="+mj-lt"/>
              <a:buAutoNum type="alphaLcPeriod"/>
            </a:pPr>
            <a:r>
              <a:rPr lang="en-US" sz="2000" b="1" dirty="0">
                <a:solidFill>
                  <a:srgbClr val="521B93"/>
                </a:solidFill>
                <a:latin typeface="Comic Sans MS" panose="030F0902030302020204" pitchFamily="66" charset="0"/>
              </a:rPr>
              <a:t>useful</a:t>
            </a:r>
          </a:p>
          <a:p>
            <a:pPr marL="457200" indent="-457200">
              <a:lnSpc>
                <a:spcPct val="150000"/>
              </a:lnSpc>
              <a:buFont typeface="+mj-lt"/>
              <a:buAutoNum type="alphaLcPeriod"/>
            </a:pPr>
            <a:r>
              <a:rPr lang="en-US" sz="2000" b="1" dirty="0">
                <a:solidFill>
                  <a:srgbClr val="521B93"/>
                </a:solidFill>
                <a:latin typeface="Comic Sans MS" panose="030F0902030302020204" pitchFamily="66" charset="0"/>
              </a:rPr>
              <a:t>necessary</a:t>
            </a:r>
          </a:p>
          <a:p>
            <a:pPr marL="457200" indent="-457200">
              <a:lnSpc>
                <a:spcPct val="150000"/>
              </a:lnSpc>
              <a:buFont typeface="+mj-lt"/>
              <a:buAutoNum type="alphaLcPeriod"/>
            </a:pPr>
            <a:r>
              <a:rPr lang="en-US" sz="2000" b="1" dirty="0">
                <a:solidFill>
                  <a:srgbClr val="521B93"/>
                </a:solidFill>
                <a:latin typeface="Comic Sans MS" panose="030F0902030302020204" pitchFamily="66" charset="0"/>
              </a:rPr>
              <a:t>I use</a:t>
            </a:r>
          </a:p>
          <a:p>
            <a:pPr marL="457200" indent="-457200">
              <a:lnSpc>
                <a:spcPct val="150000"/>
              </a:lnSpc>
              <a:buFont typeface="+mj-lt"/>
              <a:buAutoNum type="alphaLcPeriod"/>
            </a:pPr>
            <a:r>
              <a:rPr lang="en-US" sz="2000" b="1" dirty="0">
                <a:solidFill>
                  <a:srgbClr val="521B93"/>
                </a:solidFill>
                <a:latin typeface="Comic Sans MS" panose="030F0902030302020204" pitchFamily="66" charset="0"/>
              </a:rPr>
              <a:t>fast</a:t>
            </a:r>
          </a:p>
          <a:p>
            <a:pPr marL="457200" indent="-457200">
              <a:lnSpc>
                <a:spcPct val="150000"/>
              </a:lnSpc>
              <a:buFont typeface="+mj-lt"/>
              <a:buAutoNum type="alphaLcPeriod"/>
            </a:pPr>
            <a:r>
              <a:rPr lang="en-US" sz="2000" b="1" dirty="0">
                <a:solidFill>
                  <a:srgbClr val="521B93"/>
                </a:solidFill>
                <a:latin typeface="Comic Sans MS" panose="030F0902030302020204" pitchFamily="66" charset="0"/>
              </a:rPr>
              <a:t>practical</a:t>
            </a:r>
          </a:p>
          <a:p>
            <a:pPr marL="457200" indent="-457200">
              <a:lnSpc>
                <a:spcPct val="150000"/>
              </a:lnSpc>
              <a:buFont typeface="+mj-lt"/>
              <a:buAutoNum type="alphaLcPeriod"/>
            </a:pPr>
            <a:r>
              <a:rPr lang="en-US" sz="2000" b="1" dirty="0">
                <a:solidFill>
                  <a:srgbClr val="521B93"/>
                </a:solidFill>
                <a:latin typeface="Comic Sans MS" panose="030F0902030302020204" pitchFamily="66" charset="0"/>
              </a:rPr>
              <a:t>cheap</a:t>
            </a:r>
          </a:p>
          <a:p>
            <a:pPr marL="457200" indent="-457200">
              <a:lnSpc>
                <a:spcPct val="150000"/>
              </a:lnSpc>
              <a:buFont typeface="+mj-lt"/>
              <a:buAutoNum type="alphaLcPeriod"/>
            </a:pPr>
            <a:r>
              <a:rPr lang="en-US" sz="2000" b="1" dirty="0">
                <a:solidFill>
                  <a:srgbClr val="521B93"/>
                </a:solidFill>
                <a:latin typeface="Comic Sans MS" panose="030F0902030302020204" pitchFamily="66" charset="0"/>
              </a:rPr>
              <a:t>In order to</a:t>
            </a:r>
          </a:p>
          <a:p>
            <a:pPr marL="457200" indent="-457200">
              <a:lnSpc>
                <a:spcPct val="150000"/>
              </a:lnSpc>
              <a:buFont typeface="+mj-lt"/>
              <a:buAutoNum type="alphaLcPeriod"/>
            </a:pPr>
            <a:r>
              <a:rPr lang="en-US" sz="2000" b="1" dirty="0">
                <a:solidFill>
                  <a:srgbClr val="521B93"/>
                </a:solidFill>
                <a:latin typeface="Comic Sans MS" panose="030F0902030302020204" pitchFamily="66" charset="0"/>
              </a:rPr>
              <a:t>Easy to use</a:t>
            </a:r>
          </a:p>
          <a:p>
            <a:pPr marL="457200" indent="-457200">
              <a:lnSpc>
                <a:spcPct val="150000"/>
              </a:lnSpc>
              <a:buFont typeface="+mj-lt"/>
              <a:buAutoNum type="alphaLcPeriod"/>
            </a:pPr>
            <a:r>
              <a:rPr lang="en-US" sz="2000" b="1" dirty="0">
                <a:solidFill>
                  <a:srgbClr val="521B93"/>
                </a:solidFill>
                <a:latin typeface="Comic Sans MS" panose="030F0902030302020204" pitchFamily="66" charset="0"/>
              </a:rPr>
              <a:t>popular</a:t>
            </a:r>
          </a:p>
          <a:p>
            <a:pPr marL="457200" indent="-457200">
              <a:lnSpc>
                <a:spcPct val="150000"/>
              </a:lnSpc>
              <a:buFont typeface="+mj-lt"/>
              <a:buAutoNum type="alphaLcPeriod"/>
            </a:pPr>
            <a:r>
              <a:rPr lang="en-US" sz="2000" b="1" dirty="0">
                <a:solidFill>
                  <a:srgbClr val="521B93"/>
                </a:solidFill>
                <a:latin typeface="Comic Sans MS" panose="030F0902030302020204" pitchFamily="66" charset="0"/>
              </a:rPr>
              <a:t>fun</a:t>
            </a:r>
          </a:p>
          <a:p>
            <a:pPr marL="457200" indent="-457200">
              <a:lnSpc>
                <a:spcPct val="150000"/>
              </a:lnSpc>
              <a:buFont typeface="+mj-lt"/>
              <a:buAutoNum type="alphaLcPeriod"/>
            </a:pPr>
            <a:r>
              <a:rPr lang="en-US" sz="2000" b="1" dirty="0">
                <a:solidFill>
                  <a:srgbClr val="521B93"/>
                </a:solidFill>
                <a:latin typeface="Comic Sans MS" panose="030F0902030302020204" pitchFamily="66" charset="0"/>
              </a:rPr>
              <a:t>I use</a:t>
            </a:r>
          </a:p>
          <a:p>
            <a:pPr marL="457200" indent="-457200">
              <a:lnSpc>
                <a:spcPct val="150000"/>
              </a:lnSpc>
              <a:buFont typeface="+mj-lt"/>
              <a:buAutoNum type="alphaLcPeriod"/>
            </a:pPr>
            <a:r>
              <a:rPr lang="en-US" sz="2000" b="1" dirty="0">
                <a:solidFill>
                  <a:srgbClr val="521B93"/>
                </a:solidFill>
                <a:latin typeface="Comic Sans MS" panose="030F0902030302020204" pitchFamily="66" charset="0"/>
              </a:rPr>
              <a:t>dangerous</a:t>
            </a:r>
          </a:p>
        </p:txBody>
      </p:sp>
    </p:spTree>
    <p:extLst>
      <p:ext uri="{BB962C8B-B14F-4D97-AF65-F5344CB8AC3E}">
        <p14:creationId xmlns:p14="http://schemas.microsoft.com/office/powerpoint/2010/main" val="956201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661" y="841861"/>
            <a:ext cx="9879876" cy="5924699"/>
          </a:xfrm>
          <a:prstGeom prst="rect">
            <a:avLst/>
          </a:prstGeom>
          <a:solidFill>
            <a:srgbClr val="FFD966"/>
          </a:solidFill>
          <a:ln>
            <a:solidFill>
              <a:schemeClr val="accent1"/>
            </a:solidFill>
          </a:ln>
        </p:spPr>
        <p:txBody>
          <a:bodyPr wrap="square" rtlCol="0">
            <a:spAutoFit/>
          </a:bodyPr>
          <a:lstStyle/>
          <a:p>
            <a:pPr algn="ctr"/>
            <a:r>
              <a:rPr lang="es-ES_tradnl" sz="2400" b="1" dirty="0" err="1">
                <a:solidFill>
                  <a:srgbClr val="7030A0"/>
                </a:solidFill>
                <a:latin typeface="Comic Sans MS" panose="030F0902030302020204" pitchFamily="66" charset="0"/>
              </a:rPr>
              <a:t>Success</a:t>
            </a:r>
            <a:r>
              <a:rPr lang="es-ES_tradnl" sz="2400" b="1" dirty="0">
                <a:solidFill>
                  <a:srgbClr val="7030A0"/>
                </a:solidFill>
                <a:latin typeface="Comic Sans MS" panose="030F0902030302020204" pitchFamily="66" charset="0"/>
              </a:rPr>
              <a:t> </a:t>
            </a:r>
            <a:r>
              <a:rPr lang="es-ES_tradnl" sz="2400" b="1" dirty="0" err="1">
                <a:solidFill>
                  <a:srgbClr val="7030A0"/>
                </a:solidFill>
                <a:latin typeface="Comic Sans MS" panose="030F0902030302020204" pitchFamily="66" charset="0"/>
              </a:rPr>
              <a:t>criteria</a:t>
            </a:r>
            <a:r>
              <a:rPr lang="es-ES_tradnl" sz="2400" b="1" dirty="0">
                <a:solidFill>
                  <a:srgbClr val="7030A0"/>
                </a:solidFill>
                <a:latin typeface="Comic Sans MS" panose="030F0902030302020204" pitchFamily="66" charset="0"/>
              </a:rPr>
              <a:t> (</a:t>
            </a:r>
            <a:r>
              <a:rPr lang="es-ES_tradnl" sz="2400" b="1" dirty="0" err="1">
                <a:solidFill>
                  <a:srgbClr val="7030A0"/>
                </a:solidFill>
                <a:latin typeface="Comic Sans MS" panose="030F0902030302020204" pitchFamily="66" charset="0"/>
              </a:rPr>
              <a:t>when</a:t>
            </a:r>
            <a:r>
              <a:rPr lang="es-ES_tradnl" sz="2400" b="1" dirty="0">
                <a:solidFill>
                  <a:srgbClr val="7030A0"/>
                </a:solidFill>
                <a:latin typeface="Comic Sans MS" panose="030F0902030302020204" pitchFamily="66" charset="0"/>
              </a:rPr>
              <a:t> </a:t>
            </a:r>
            <a:r>
              <a:rPr lang="es-ES_tradnl" sz="2400" b="1" dirty="0" err="1">
                <a:solidFill>
                  <a:srgbClr val="7030A0"/>
                </a:solidFill>
                <a:latin typeface="Comic Sans MS" panose="030F0902030302020204" pitchFamily="66" charset="0"/>
              </a:rPr>
              <a:t>you’re</a:t>
            </a:r>
            <a:r>
              <a:rPr lang="es-ES_tradnl" sz="2400" b="1" dirty="0">
                <a:solidFill>
                  <a:srgbClr val="7030A0"/>
                </a:solidFill>
                <a:latin typeface="Comic Sans MS" panose="030F0902030302020204" pitchFamily="66" charset="0"/>
              </a:rPr>
              <a:t> done, </a:t>
            </a:r>
            <a:r>
              <a:rPr lang="es-ES_tradnl" sz="2400" b="1" dirty="0" err="1">
                <a:solidFill>
                  <a:srgbClr val="7030A0"/>
                </a:solidFill>
                <a:latin typeface="Comic Sans MS" panose="030F0902030302020204" pitchFamily="66" charset="0"/>
              </a:rPr>
              <a:t>choose</a:t>
            </a:r>
            <a:r>
              <a:rPr lang="es-ES_tradnl" sz="2400" b="1" dirty="0">
                <a:solidFill>
                  <a:srgbClr val="7030A0"/>
                </a:solidFill>
                <a:latin typeface="Comic Sans MS" panose="030F0902030302020204" pitchFamily="66" charset="0"/>
              </a:rPr>
              <a:t> </a:t>
            </a:r>
            <a:r>
              <a:rPr lang="es-ES_tradnl" sz="2400" b="1" dirty="0" err="1">
                <a:solidFill>
                  <a:srgbClr val="7030A0"/>
                </a:solidFill>
                <a:latin typeface="Comic Sans MS" panose="030F0902030302020204" pitchFamily="66" charset="0"/>
              </a:rPr>
              <a:t>an</a:t>
            </a:r>
            <a:r>
              <a:rPr lang="es-ES_tradnl" sz="2400" b="1" dirty="0">
                <a:solidFill>
                  <a:srgbClr val="7030A0"/>
                </a:solidFill>
                <a:latin typeface="Comic Sans MS" panose="030F0902030302020204" pitchFamily="66" charset="0"/>
              </a:rPr>
              <a:t> </a:t>
            </a:r>
            <a:r>
              <a:rPr lang="es-ES_tradnl" sz="2400" b="1" dirty="0" err="1">
                <a:solidFill>
                  <a:srgbClr val="7030A0"/>
                </a:solidFill>
                <a:latin typeface="Comic Sans MS" panose="030F0902030302020204" pitchFamily="66" charset="0"/>
              </a:rPr>
              <a:t>extension</a:t>
            </a:r>
            <a:r>
              <a:rPr lang="es-ES_tradnl" sz="2400" b="1" dirty="0">
                <a:solidFill>
                  <a:srgbClr val="7030A0"/>
                </a:solidFill>
                <a:latin typeface="Comic Sans MS" panose="030F0902030302020204" pitchFamily="66" charset="0"/>
              </a:rPr>
              <a:t> to do</a:t>
            </a:r>
          </a:p>
          <a:p>
            <a:pPr algn="ctr"/>
            <a:endParaRPr lang="es-ES_tradnl" sz="1200" b="1" dirty="0">
              <a:solidFill>
                <a:srgbClr val="002060"/>
              </a:solidFill>
              <a:latin typeface="Comic Sans MS" panose="030F0902030302020204" pitchFamily="66" charset="0"/>
            </a:endParaRPr>
          </a:p>
          <a:p>
            <a:pPr marL="285750" indent="-285750">
              <a:lnSpc>
                <a:spcPct val="150000"/>
              </a:lnSpc>
              <a:buFont typeface="Wingdings" panose="05000000000000000000" pitchFamily="2" charset="2"/>
              <a:buChar char="q"/>
            </a:pPr>
            <a:r>
              <a:rPr lang="es-ES_tradnl" dirty="0">
                <a:solidFill>
                  <a:srgbClr val="002060"/>
                </a:solidFill>
                <a:latin typeface="Comic Sans MS" panose="030F0902030302020204" pitchFamily="66" charset="0"/>
              </a:rPr>
              <a:t>Describe </a:t>
            </a:r>
            <a:r>
              <a:rPr lang="es-ES_tradnl" dirty="0" err="1">
                <a:solidFill>
                  <a:srgbClr val="002060"/>
                </a:solidFill>
                <a:latin typeface="Comic Sans MS" panose="030F0902030302020204" pitchFamily="66" charset="0"/>
              </a:rPr>
              <a:t>what</a:t>
            </a:r>
            <a:r>
              <a:rPr lang="es-ES_tradnl" dirty="0">
                <a:solidFill>
                  <a:srgbClr val="002060"/>
                </a:solidFill>
                <a:latin typeface="Comic Sans MS" panose="030F0902030302020204" pitchFamily="66" charset="0"/>
              </a:rPr>
              <a:t> a </a:t>
            </a:r>
            <a:r>
              <a:rPr lang="es-ES_tradnl" dirty="0" err="1">
                <a:solidFill>
                  <a:srgbClr val="002060"/>
                </a:solidFill>
                <a:latin typeface="Comic Sans MS" panose="030F0902030302020204" pitchFamily="66" charset="0"/>
              </a:rPr>
              <a:t>good</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friend</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is</a:t>
            </a:r>
            <a:r>
              <a:rPr lang="es-ES_tradnl" dirty="0">
                <a:solidFill>
                  <a:srgbClr val="002060"/>
                </a:solidFill>
                <a:latin typeface="Comic Sans MS" panose="030F0902030302020204" pitchFamily="66" charset="0"/>
              </a:rPr>
              <a:t> to </a:t>
            </a:r>
            <a:r>
              <a:rPr lang="es-ES_tradnl" dirty="0" err="1">
                <a:solidFill>
                  <a:srgbClr val="002060"/>
                </a:solidFill>
                <a:latin typeface="Comic Sans MS" panose="030F0902030302020204" pitchFamily="66" charset="0"/>
              </a:rPr>
              <a:t>you</a:t>
            </a:r>
            <a:r>
              <a:rPr lang="es-ES_tradnl" dirty="0">
                <a:solidFill>
                  <a:srgbClr val="002060"/>
                </a:solidFill>
                <a:latin typeface="Comic Sans MS" panose="030F0902030302020204" pitchFamily="66" charset="0"/>
              </a:rPr>
              <a:t>.</a:t>
            </a:r>
          </a:p>
          <a:p>
            <a:pPr marL="285750" indent="-285750">
              <a:lnSpc>
                <a:spcPct val="150000"/>
              </a:lnSpc>
              <a:buFont typeface="Wingdings" panose="05000000000000000000" pitchFamily="2" charset="2"/>
              <a:buChar char="q"/>
            </a:pPr>
            <a:r>
              <a:rPr lang="es-ES_tradnl" dirty="0">
                <a:solidFill>
                  <a:srgbClr val="002060"/>
                </a:solidFill>
                <a:latin typeface="Comic Sans MS" panose="030F0902030302020204" pitchFamily="66" charset="0"/>
              </a:rPr>
              <a:t>Describe </a:t>
            </a:r>
            <a:r>
              <a:rPr lang="es-ES_tradnl" dirty="0" err="1">
                <a:solidFill>
                  <a:srgbClr val="002060"/>
                </a:solidFill>
                <a:latin typeface="Comic Sans MS" panose="030F0902030302020204" pitchFamily="66" charset="0"/>
              </a:rPr>
              <a:t>when</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you</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met</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your</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best</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friend</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using</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the</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past</a:t>
            </a:r>
            <a:r>
              <a:rPr lang="es-ES_tradnl" dirty="0">
                <a:solidFill>
                  <a:srgbClr val="002060"/>
                </a:solidFill>
                <a:latin typeface="Comic Sans MS" panose="030F0902030302020204" pitchFamily="66" charset="0"/>
              </a:rPr>
              <a:t> tense.</a:t>
            </a:r>
          </a:p>
          <a:p>
            <a:pPr marL="285750" indent="-285750">
              <a:lnSpc>
                <a:spcPct val="150000"/>
              </a:lnSpc>
              <a:buFont typeface="Wingdings" panose="05000000000000000000" pitchFamily="2" charset="2"/>
              <a:buChar char="q"/>
            </a:pPr>
            <a:r>
              <a:rPr lang="es-ES_tradnl" dirty="0">
                <a:solidFill>
                  <a:srgbClr val="002060"/>
                </a:solidFill>
                <a:latin typeface="Comic Sans MS" panose="030F0902030302020204" pitchFamily="66" charset="0"/>
              </a:rPr>
              <a:t>Describe </a:t>
            </a:r>
            <a:r>
              <a:rPr lang="es-ES_tradnl" dirty="0" err="1">
                <a:solidFill>
                  <a:srgbClr val="002060"/>
                </a:solidFill>
                <a:latin typeface="Comic Sans MS" panose="030F0902030302020204" pitchFamily="66" charset="0"/>
              </a:rPr>
              <a:t>their</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personality</a:t>
            </a:r>
            <a:r>
              <a:rPr lang="es-ES_tradnl" dirty="0">
                <a:solidFill>
                  <a:srgbClr val="002060"/>
                </a:solidFill>
                <a:latin typeface="Comic Sans MS" panose="030F0902030302020204" pitchFamily="66" charset="0"/>
              </a:rPr>
              <a:t>.</a:t>
            </a:r>
          </a:p>
          <a:p>
            <a:pPr marL="285750" indent="-285750">
              <a:lnSpc>
                <a:spcPct val="150000"/>
              </a:lnSpc>
              <a:buFont typeface="Wingdings" panose="05000000000000000000" pitchFamily="2" charset="2"/>
              <a:buChar char="q"/>
            </a:pPr>
            <a:r>
              <a:rPr lang="es-ES_tradnl" dirty="0" err="1">
                <a:solidFill>
                  <a:srgbClr val="002060"/>
                </a:solidFill>
                <a:latin typeface="Comic Sans MS" panose="030F0902030302020204" pitchFamily="66" charset="0"/>
              </a:rPr>
              <a:t>Say</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why</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you</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get</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on</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well</a:t>
            </a:r>
            <a:r>
              <a:rPr lang="es-ES_tradnl" dirty="0">
                <a:solidFill>
                  <a:srgbClr val="002060"/>
                </a:solidFill>
                <a:latin typeface="Comic Sans MS" panose="030F0902030302020204" pitchFamily="66" charset="0"/>
              </a:rPr>
              <a:t>.</a:t>
            </a:r>
          </a:p>
          <a:p>
            <a:pPr marL="285750" indent="-285750">
              <a:lnSpc>
                <a:spcPct val="150000"/>
              </a:lnSpc>
              <a:buFont typeface="Wingdings" panose="05000000000000000000" pitchFamily="2" charset="2"/>
              <a:buChar char="q"/>
            </a:pPr>
            <a:r>
              <a:rPr lang="es-ES_tradnl" dirty="0" err="1">
                <a:solidFill>
                  <a:srgbClr val="002060"/>
                </a:solidFill>
                <a:latin typeface="Comic Sans MS" panose="030F0902030302020204" pitchFamily="66" charset="0"/>
              </a:rPr>
              <a:t>Say</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what</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you</a:t>
            </a:r>
            <a:r>
              <a:rPr lang="es-ES_tradnl" dirty="0">
                <a:solidFill>
                  <a:srgbClr val="002060"/>
                </a:solidFill>
                <a:latin typeface="Comic Sans MS" panose="030F0902030302020204" pitchFamily="66" charset="0"/>
              </a:rPr>
              <a:t> </a:t>
            </a:r>
            <a:r>
              <a:rPr lang="es-ES_tradnl" dirty="0" err="1">
                <a:solidFill>
                  <a:srgbClr val="002060"/>
                </a:solidFill>
                <a:latin typeface="Comic Sans MS" panose="030F0902030302020204" pitchFamily="66" charset="0"/>
              </a:rPr>
              <a:t>normally</a:t>
            </a:r>
            <a:r>
              <a:rPr lang="es-ES_tradnl" dirty="0">
                <a:solidFill>
                  <a:srgbClr val="002060"/>
                </a:solidFill>
                <a:latin typeface="Comic Sans MS" panose="030F0902030302020204" pitchFamily="66" charset="0"/>
              </a:rPr>
              <a:t> do </a:t>
            </a:r>
            <a:r>
              <a:rPr lang="es-ES_tradnl" dirty="0" err="1">
                <a:solidFill>
                  <a:srgbClr val="002060"/>
                </a:solidFill>
                <a:latin typeface="Comic Sans MS" panose="030F0902030302020204" pitchFamily="66" charset="0"/>
              </a:rPr>
              <a:t>together</a:t>
            </a:r>
            <a:r>
              <a:rPr lang="es-ES_tradnl" dirty="0">
                <a:solidFill>
                  <a:srgbClr val="002060"/>
                </a:solidFill>
                <a:latin typeface="Comic Sans MS" panose="030F0902030302020204" pitchFamily="66" charset="0"/>
              </a:rPr>
              <a:t>.</a:t>
            </a:r>
          </a:p>
          <a:p>
            <a:pPr marL="285750" indent="-285750">
              <a:buFont typeface="Wingdings" panose="05000000000000000000" pitchFamily="2" charset="2"/>
              <a:buChar char="q"/>
            </a:pPr>
            <a:endParaRPr lang="es-ES_tradnl" sz="2000" dirty="0">
              <a:latin typeface="Comic Sans MS" panose="030F0902030302020204" pitchFamily="66" charset="0"/>
            </a:endParaRPr>
          </a:p>
          <a:p>
            <a:pPr marL="285750" indent="-285750">
              <a:buFont typeface="Wingdings" panose="05000000000000000000" pitchFamily="2" charset="2"/>
              <a:buChar char="q"/>
            </a:pPr>
            <a:r>
              <a:rPr lang="es-ES_tradnl" sz="2000" b="1" dirty="0">
                <a:solidFill>
                  <a:srgbClr val="7030A0"/>
                </a:solidFill>
                <a:latin typeface="Comic Sans MS" panose="030F0902030302020204" pitchFamily="66" charset="0"/>
              </a:rPr>
              <a:t>Ext. 1: </a:t>
            </a:r>
            <a:r>
              <a:rPr lang="es-ES_tradnl" sz="2000" b="1" dirty="0" err="1">
                <a:solidFill>
                  <a:srgbClr val="7030A0"/>
                </a:solidFill>
                <a:latin typeface="Comic Sans MS" panose="030F0902030302020204" pitchFamily="66" charset="0"/>
              </a:rPr>
              <a:t>Include</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what</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you</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will</a:t>
            </a:r>
            <a:r>
              <a:rPr lang="es-ES_tradnl" sz="2000" b="1" dirty="0">
                <a:solidFill>
                  <a:srgbClr val="7030A0"/>
                </a:solidFill>
                <a:latin typeface="Comic Sans MS" panose="030F0902030302020204" pitchFamily="66" charset="0"/>
              </a:rPr>
              <a:t> do </a:t>
            </a:r>
            <a:r>
              <a:rPr lang="es-ES_tradnl" sz="2000" b="1" dirty="0" err="1">
                <a:solidFill>
                  <a:srgbClr val="7030A0"/>
                </a:solidFill>
                <a:latin typeface="Comic Sans MS" panose="030F0902030302020204" pitchFamily="66" charset="0"/>
              </a:rPr>
              <a:t>next</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weekend</a:t>
            </a:r>
            <a:r>
              <a:rPr lang="es-ES_tradnl" sz="2000" b="1" dirty="0">
                <a:latin typeface="Comic Sans MS" panose="030F0902030302020204" pitchFamily="66" charset="0"/>
              </a:rPr>
              <a:t>. </a:t>
            </a:r>
          </a:p>
          <a:p>
            <a:r>
              <a:rPr lang="es-ES_tradnl" sz="2000" b="1" dirty="0">
                <a:solidFill>
                  <a:srgbClr val="002060"/>
                </a:solidFill>
                <a:latin typeface="Comic Sans MS" panose="030F0902030302020204" pitchFamily="66" charset="0"/>
              </a:rPr>
              <a:t>   </a:t>
            </a:r>
            <a:r>
              <a:rPr lang="es-ES_tradnl" sz="2000" dirty="0">
                <a:solidFill>
                  <a:srgbClr val="002060"/>
                </a:solidFill>
                <a:latin typeface="Comic Sans MS" panose="030F0902030302020204" pitchFamily="66" charset="0"/>
              </a:rPr>
              <a:t>El fin de semana que viene vamos a ir al centro comercial para hacer shopping.</a:t>
            </a:r>
          </a:p>
          <a:p>
            <a:r>
              <a:rPr lang="es-ES_tradnl" sz="2000" dirty="0">
                <a:solidFill>
                  <a:srgbClr val="002060"/>
                </a:solidFill>
                <a:latin typeface="Comic Sans MS" panose="030F0902030302020204" pitchFamily="66" charset="0"/>
              </a:rPr>
              <a:t>    Va a ser guay.</a:t>
            </a:r>
          </a:p>
          <a:p>
            <a:pPr marL="285750" indent="-285750">
              <a:buFont typeface="Wingdings" panose="05000000000000000000" pitchFamily="2" charset="2"/>
              <a:buChar char="q"/>
            </a:pPr>
            <a:r>
              <a:rPr lang="es-ES_tradnl" sz="2000" b="1" dirty="0">
                <a:solidFill>
                  <a:srgbClr val="7030A0"/>
                </a:solidFill>
                <a:latin typeface="Comic Sans MS" panose="030F0902030302020204" pitchFamily="66" charset="0"/>
              </a:rPr>
              <a:t>Ext. 2: </a:t>
            </a:r>
            <a:r>
              <a:rPr lang="es-ES_tradnl" sz="2000" b="1" dirty="0" err="1">
                <a:solidFill>
                  <a:srgbClr val="7030A0"/>
                </a:solidFill>
                <a:latin typeface="Comic Sans MS" panose="030F0902030302020204" pitchFamily="66" charset="0"/>
              </a:rPr>
              <a:t>Include</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what</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you</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did</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last</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weekend</a:t>
            </a:r>
            <a:r>
              <a:rPr lang="es-ES_tradnl" sz="2000" b="1" dirty="0">
                <a:solidFill>
                  <a:srgbClr val="7030A0"/>
                </a:solidFill>
                <a:latin typeface="Comic Sans MS" panose="030F0902030302020204" pitchFamily="66" charset="0"/>
              </a:rPr>
              <a:t>.</a:t>
            </a:r>
            <a:r>
              <a:rPr lang="es-ES_tradnl" sz="2000" b="1" dirty="0">
                <a:solidFill>
                  <a:srgbClr val="FF0000"/>
                </a:solidFill>
                <a:latin typeface="Comic Sans MS" panose="030F0902030302020204" pitchFamily="66" charset="0"/>
              </a:rPr>
              <a:t> </a:t>
            </a:r>
          </a:p>
          <a:p>
            <a:r>
              <a:rPr lang="es-ES_tradnl" sz="2000" b="1" dirty="0">
                <a:solidFill>
                  <a:srgbClr val="FF0000"/>
                </a:solidFill>
                <a:latin typeface="Comic Sans MS" panose="030F0902030302020204" pitchFamily="66" charset="0"/>
              </a:rPr>
              <a:t>   </a:t>
            </a:r>
            <a:r>
              <a:rPr lang="es-ES_tradnl" sz="2000" dirty="0">
                <a:solidFill>
                  <a:srgbClr val="002060"/>
                </a:solidFill>
                <a:latin typeface="Comic Sans MS" panose="030F0902030302020204" pitchFamily="66" charset="0"/>
              </a:rPr>
              <a:t>El fin de semana pasado fuimos al cine para ver una película de horror. Fue</a:t>
            </a:r>
          </a:p>
          <a:p>
            <a:r>
              <a:rPr lang="es-ES_tradnl" sz="2000" dirty="0">
                <a:solidFill>
                  <a:srgbClr val="002060"/>
                </a:solidFill>
                <a:latin typeface="Comic Sans MS" panose="030F0902030302020204" pitchFamily="66" charset="0"/>
              </a:rPr>
              <a:t>    divertido.</a:t>
            </a:r>
          </a:p>
          <a:p>
            <a:pPr marL="285750" indent="-285750">
              <a:buFont typeface="Wingdings" panose="05000000000000000000" pitchFamily="2" charset="2"/>
              <a:buChar char="q"/>
            </a:pPr>
            <a:r>
              <a:rPr lang="es-ES_tradnl" sz="2000" b="1" dirty="0">
                <a:solidFill>
                  <a:srgbClr val="7030A0"/>
                </a:solidFill>
                <a:latin typeface="Comic Sans MS" panose="030F0902030302020204" pitchFamily="66" charset="0"/>
              </a:rPr>
              <a:t>Ext. 3: </a:t>
            </a:r>
            <a:r>
              <a:rPr lang="es-ES_tradnl" sz="2000" b="1" dirty="0" err="1">
                <a:solidFill>
                  <a:srgbClr val="7030A0"/>
                </a:solidFill>
                <a:latin typeface="Comic Sans MS" panose="030F0902030302020204" pitchFamily="66" charset="0"/>
              </a:rPr>
              <a:t>Include</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what</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your</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favourite</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activity</a:t>
            </a:r>
            <a:r>
              <a:rPr lang="es-ES_tradnl" sz="2000" b="1" dirty="0">
                <a:solidFill>
                  <a:srgbClr val="7030A0"/>
                </a:solidFill>
                <a:latin typeface="Comic Sans MS" panose="030F0902030302020204" pitchFamily="66" charset="0"/>
              </a:rPr>
              <a:t> to do </a:t>
            </a:r>
            <a:r>
              <a:rPr lang="es-ES_tradnl" sz="2000" b="1" dirty="0" err="1">
                <a:solidFill>
                  <a:srgbClr val="7030A0"/>
                </a:solidFill>
                <a:latin typeface="Comic Sans MS" panose="030F0902030302020204" pitchFamily="66" charset="0"/>
              </a:rPr>
              <a:t>with</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them</a:t>
            </a:r>
            <a:r>
              <a:rPr lang="es-ES_tradnl" sz="2000" b="1" dirty="0">
                <a:solidFill>
                  <a:srgbClr val="7030A0"/>
                </a:solidFill>
                <a:latin typeface="Comic Sans MS" panose="030F0902030302020204" pitchFamily="66" charset="0"/>
              </a:rPr>
              <a:t> </a:t>
            </a:r>
            <a:r>
              <a:rPr lang="es-ES_tradnl" sz="2000" b="1" dirty="0" err="1">
                <a:solidFill>
                  <a:srgbClr val="7030A0"/>
                </a:solidFill>
                <a:latin typeface="Comic Sans MS" panose="030F0902030302020204" pitchFamily="66" charset="0"/>
              </a:rPr>
              <a:t>is</a:t>
            </a:r>
            <a:r>
              <a:rPr lang="es-ES_tradnl" sz="2000" b="1" dirty="0">
                <a:solidFill>
                  <a:srgbClr val="7030A0"/>
                </a:solidFill>
                <a:latin typeface="Comic Sans MS" panose="030F0902030302020204" pitchFamily="66" charset="0"/>
              </a:rPr>
              <a:t> and </a:t>
            </a:r>
            <a:r>
              <a:rPr lang="es-ES_tradnl" sz="2000" b="1" dirty="0" err="1">
                <a:solidFill>
                  <a:srgbClr val="7030A0"/>
                </a:solidFill>
                <a:latin typeface="Comic Sans MS" panose="030F0902030302020204" pitchFamily="66" charset="0"/>
              </a:rPr>
              <a:t>why</a:t>
            </a:r>
            <a:r>
              <a:rPr lang="es-ES_tradnl" sz="2000" b="1" dirty="0">
                <a:solidFill>
                  <a:srgbClr val="7030A0"/>
                </a:solidFill>
                <a:latin typeface="Comic Sans MS" panose="030F0902030302020204" pitchFamily="66" charset="0"/>
              </a:rPr>
              <a:t>. </a:t>
            </a:r>
          </a:p>
          <a:p>
            <a:r>
              <a:rPr lang="es-ES_tradnl" sz="2000" b="1" dirty="0">
                <a:solidFill>
                  <a:srgbClr val="7030A0"/>
                </a:solidFill>
                <a:latin typeface="Comic Sans MS" panose="030F0902030302020204" pitchFamily="66" charset="0"/>
              </a:rPr>
              <a:t>   </a:t>
            </a:r>
            <a:r>
              <a:rPr lang="es-ES_tradnl" sz="2000" dirty="0">
                <a:solidFill>
                  <a:srgbClr val="002060"/>
                </a:solidFill>
                <a:latin typeface="Comic Sans MS" panose="030F0902030302020204" pitchFamily="66" charset="0"/>
              </a:rPr>
              <a:t>Con mi mejor amigo/a prefiero ir de compras porque es mas divertido que ir</a:t>
            </a:r>
          </a:p>
          <a:p>
            <a:r>
              <a:rPr lang="es-ES_tradnl" sz="2000" dirty="0">
                <a:solidFill>
                  <a:srgbClr val="002060"/>
                </a:solidFill>
                <a:latin typeface="Comic Sans MS" panose="030F0902030302020204" pitchFamily="66" charset="0"/>
              </a:rPr>
              <a:t>    solo/a.</a:t>
            </a:r>
          </a:p>
        </p:txBody>
      </p:sp>
      <p:sp>
        <p:nvSpPr>
          <p:cNvPr id="7" name="TextBox 6">
            <a:extLst>
              <a:ext uri="{FF2B5EF4-FFF2-40B4-BE49-F238E27FC236}">
                <a16:creationId xmlns:a16="http://schemas.microsoft.com/office/drawing/2014/main" id="{A82F7E27-BA3C-034B-8951-A8EE76927368}"/>
              </a:ext>
            </a:extLst>
          </p:cNvPr>
          <p:cNvSpPr txBox="1"/>
          <p:nvPr/>
        </p:nvSpPr>
        <p:spPr>
          <a:xfrm>
            <a:off x="2524496" y="159899"/>
            <a:ext cx="7012379"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_tradnl" sz="2800" b="1" dirty="0">
                <a:solidFill>
                  <a:srgbClr val="002060"/>
                </a:solidFill>
                <a:latin typeface="Comic Sans MS" panose="030F0902030302020204" pitchFamily="66" charset="0"/>
              </a:rPr>
              <a:t>Escribe frases sobre tus amigos/as</a:t>
            </a:r>
          </a:p>
        </p:txBody>
      </p:sp>
      <p:pic>
        <p:nvPicPr>
          <p:cNvPr id="8" name="Picture 7">
            <a:extLst>
              <a:ext uri="{FF2B5EF4-FFF2-40B4-BE49-F238E27FC236}">
                <a16:creationId xmlns:a16="http://schemas.microsoft.com/office/drawing/2014/main" id="{9DFCF17B-4543-6D44-B3CB-DCBB0D23CC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1483" y="1611664"/>
            <a:ext cx="4330700" cy="1447800"/>
          </a:xfrm>
          <a:prstGeom prst="rect">
            <a:avLst/>
          </a:prstGeom>
          <a:ln w="38100">
            <a:solidFill>
              <a:schemeClr val="tx1"/>
            </a:solidFill>
          </a:ln>
        </p:spPr>
      </p:pic>
    </p:spTree>
    <p:extLst>
      <p:ext uri="{BB962C8B-B14F-4D97-AF65-F5344CB8AC3E}">
        <p14:creationId xmlns:p14="http://schemas.microsoft.com/office/powerpoint/2010/main" val="415649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255651" y="292095"/>
            <a:ext cx="5401041" cy="52322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a:solidFill>
                  <a:srgbClr val="002060"/>
                </a:solidFill>
                <a:latin typeface="Comic Sans MS" panose="030F0902030302020204" pitchFamily="66" charset="0"/>
              </a:rPr>
              <a:t>¿</a:t>
            </a:r>
            <a:r>
              <a:rPr lang="es-ES" sz="2800" b="1" dirty="0">
                <a:solidFill>
                  <a:srgbClr val="002060"/>
                </a:solidFill>
                <a:latin typeface="Comic Sans MS" panose="030F0902030302020204" pitchFamily="66" charset="0"/>
              </a:rPr>
              <a:t>Cómo</a:t>
            </a:r>
            <a:r>
              <a:rPr lang="fr-FR" sz="2800" b="1" dirty="0">
                <a:solidFill>
                  <a:srgbClr val="002060"/>
                </a:solidFill>
                <a:latin typeface="Comic Sans MS" panose="030F0902030302020204" pitchFamily="66" charset="0"/>
              </a:rPr>
              <a:t> se </a:t>
            </a:r>
            <a:r>
              <a:rPr lang="fr-FR" sz="2800" b="1" dirty="0" err="1">
                <a:solidFill>
                  <a:srgbClr val="002060"/>
                </a:solidFill>
                <a:latin typeface="Comic Sans MS" panose="030F0902030302020204" pitchFamily="66" charset="0"/>
              </a:rPr>
              <a:t>dice</a:t>
            </a:r>
            <a:r>
              <a:rPr lang="fr-FR" sz="2800" b="1" dirty="0">
                <a:solidFill>
                  <a:srgbClr val="002060"/>
                </a:solidFill>
                <a:latin typeface="Comic Sans MS" panose="030F0902030302020204" pitchFamily="66" charset="0"/>
              </a:rPr>
              <a:t> en </a:t>
            </a:r>
            <a:r>
              <a:rPr lang="fr-FR" sz="2800" b="1" dirty="0" err="1">
                <a:solidFill>
                  <a:srgbClr val="002060"/>
                </a:solidFill>
                <a:latin typeface="Comic Sans MS" panose="030F0902030302020204" pitchFamily="66" charset="0"/>
              </a:rPr>
              <a:t>español</a:t>
            </a:r>
            <a:r>
              <a:rPr lang="fr-FR" sz="2800" b="1" dirty="0">
                <a:solidFill>
                  <a:srgbClr val="002060"/>
                </a:solidFill>
                <a:latin typeface="Comic Sans MS" panose="030F0902030302020204" pitchFamily="66" charset="0"/>
              </a:rPr>
              <a:t>?</a:t>
            </a:r>
            <a:endParaRPr lang="en-GB" sz="2800" b="1" dirty="0">
              <a:solidFill>
                <a:srgbClr val="002060"/>
              </a:solidFill>
              <a:latin typeface="Comic Sans MS" panose="030F0902030302020204" pitchFamily="66" charset="0"/>
            </a:endParaRPr>
          </a:p>
        </p:txBody>
      </p:sp>
      <p:sp>
        <p:nvSpPr>
          <p:cNvPr id="3" name="Bulle rectangulaire à coins arrondis 2"/>
          <p:cNvSpPr/>
          <p:nvPr/>
        </p:nvSpPr>
        <p:spPr>
          <a:xfrm>
            <a:off x="1259131" y="1375592"/>
            <a:ext cx="2260221"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to argue</a:t>
            </a:r>
          </a:p>
        </p:txBody>
      </p:sp>
      <p:sp>
        <p:nvSpPr>
          <p:cNvPr id="8" name="Bulle rectangulaire à coins arrondis 7"/>
          <p:cNvSpPr/>
          <p:nvPr/>
        </p:nvSpPr>
        <p:spPr>
          <a:xfrm>
            <a:off x="5111973" y="1687384"/>
            <a:ext cx="2170024" cy="612648"/>
          </a:xfrm>
          <a:prstGeom prst="wedgeRoundRectCallout">
            <a:avLst>
              <a:gd name="adj1" fmla="val 60510"/>
              <a:gd name="adj2" fmla="val 85303"/>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err="1">
                <a:solidFill>
                  <a:srgbClr val="002060"/>
                </a:solidFill>
                <a:latin typeface="Comic Sans MS" panose="030F0902030302020204" pitchFamily="66" charset="0"/>
              </a:rPr>
              <a:t>sometimes</a:t>
            </a:r>
            <a:endParaRPr lang="fr-FR" sz="2400" b="1" dirty="0">
              <a:solidFill>
                <a:srgbClr val="002060"/>
              </a:solidFill>
              <a:latin typeface="Comic Sans MS" panose="030F0902030302020204" pitchFamily="66" charset="0"/>
            </a:endParaRPr>
          </a:p>
        </p:txBody>
      </p:sp>
      <p:sp>
        <p:nvSpPr>
          <p:cNvPr id="10" name="Bulle rectangulaire à coins arrondis 9"/>
          <p:cNvSpPr/>
          <p:nvPr/>
        </p:nvSpPr>
        <p:spPr>
          <a:xfrm>
            <a:off x="2097331" y="2446964"/>
            <a:ext cx="2260221" cy="612648"/>
          </a:xfrm>
          <a:prstGeom prst="wedgeRoundRectCallout">
            <a:avLst>
              <a:gd name="adj1" fmla="val 52696"/>
              <a:gd name="adj2" fmla="val 85303"/>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fun/</a:t>
            </a:r>
            <a:r>
              <a:rPr lang="fr-FR" sz="2400" b="1" dirty="0" err="1">
                <a:solidFill>
                  <a:srgbClr val="002060"/>
                </a:solidFill>
                <a:latin typeface="Comic Sans MS" panose="030F0902030302020204" pitchFamily="66" charset="0"/>
              </a:rPr>
              <a:t>funny</a:t>
            </a:r>
            <a:endParaRPr lang="fr-FR" sz="2400" b="1" dirty="0">
              <a:solidFill>
                <a:srgbClr val="002060"/>
              </a:solidFill>
              <a:latin typeface="Comic Sans MS" panose="030F0902030302020204" pitchFamily="66" charset="0"/>
            </a:endParaRPr>
          </a:p>
        </p:txBody>
      </p:sp>
      <p:sp>
        <p:nvSpPr>
          <p:cNvPr id="11" name="Bulle rectangulaire à coins arrondis 10"/>
          <p:cNvSpPr/>
          <p:nvPr/>
        </p:nvSpPr>
        <p:spPr>
          <a:xfrm>
            <a:off x="8101055" y="1154563"/>
            <a:ext cx="3133002"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to </a:t>
            </a:r>
            <a:r>
              <a:rPr lang="fr-FR" sz="2400" b="1" dirty="0" err="1">
                <a:solidFill>
                  <a:srgbClr val="002060"/>
                </a:solidFill>
                <a:latin typeface="Comic Sans MS" panose="030F0902030302020204" pitchFamily="66" charset="0"/>
              </a:rPr>
              <a:t>get</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along</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well</a:t>
            </a:r>
            <a:endParaRPr lang="fr-FR" sz="2400" b="1" dirty="0">
              <a:solidFill>
                <a:srgbClr val="002060"/>
              </a:solidFill>
              <a:latin typeface="Comic Sans MS" panose="030F0902030302020204" pitchFamily="66" charset="0"/>
            </a:endParaRPr>
          </a:p>
        </p:txBody>
      </p:sp>
      <p:sp>
        <p:nvSpPr>
          <p:cNvPr id="12" name="Bulle rectangulaire à coins arrondis 11"/>
          <p:cNvSpPr/>
          <p:nvPr/>
        </p:nvSpPr>
        <p:spPr>
          <a:xfrm>
            <a:off x="1367288" y="3530383"/>
            <a:ext cx="2043906"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err="1">
                <a:solidFill>
                  <a:srgbClr val="002060"/>
                </a:solidFill>
                <a:latin typeface="Comic Sans MS" panose="030F0902030302020204" pitchFamily="66" charset="0"/>
              </a:rPr>
              <a:t>always</a:t>
            </a:r>
            <a:endParaRPr lang="fr-FR" sz="2400" b="1" dirty="0">
              <a:solidFill>
                <a:srgbClr val="002060"/>
              </a:solidFill>
              <a:latin typeface="Comic Sans MS" panose="030F0902030302020204" pitchFamily="66" charset="0"/>
            </a:endParaRPr>
          </a:p>
        </p:txBody>
      </p:sp>
      <p:sp>
        <p:nvSpPr>
          <p:cNvPr id="13" name="Bulle rectangulaire à coins arrondis 12"/>
          <p:cNvSpPr/>
          <p:nvPr/>
        </p:nvSpPr>
        <p:spPr>
          <a:xfrm>
            <a:off x="9373564" y="2300032"/>
            <a:ext cx="1907436"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strict</a:t>
            </a:r>
          </a:p>
        </p:txBody>
      </p:sp>
      <p:sp>
        <p:nvSpPr>
          <p:cNvPr id="14" name="Bulle rectangulaire à coins arrondis 13"/>
          <p:cNvSpPr/>
          <p:nvPr/>
        </p:nvSpPr>
        <p:spPr>
          <a:xfrm>
            <a:off x="5111973" y="2982476"/>
            <a:ext cx="2933322" cy="612648"/>
          </a:xfrm>
          <a:prstGeom prst="wedgeRoundRectCallout">
            <a:avLst>
              <a:gd name="adj1" fmla="val 39445"/>
              <a:gd name="adj2" fmla="val 68719"/>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I have fun </a:t>
            </a:r>
            <a:r>
              <a:rPr lang="fr-FR" sz="2400" b="1" dirty="0" err="1">
                <a:solidFill>
                  <a:srgbClr val="002060"/>
                </a:solidFill>
                <a:latin typeface="Comic Sans MS" panose="030F0902030302020204" pitchFamily="66" charset="0"/>
              </a:rPr>
              <a:t>with</a:t>
            </a:r>
            <a:r>
              <a:rPr lang="fr-FR" sz="2400" b="1" dirty="0">
                <a:solidFill>
                  <a:srgbClr val="002060"/>
                </a:solidFill>
                <a:latin typeface="Comic Sans MS" panose="030F0902030302020204" pitchFamily="66" charset="0"/>
              </a:rPr>
              <a:t> …</a:t>
            </a:r>
          </a:p>
        </p:txBody>
      </p:sp>
      <p:sp>
        <p:nvSpPr>
          <p:cNvPr id="15" name="Bulle rectangulaire à coins arrondis 14"/>
          <p:cNvSpPr/>
          <p:nvPr/>
        </p:nvSpPr>
        <p:spPr>
          <a:xfrm>
            <a:off x="8360158" y="3836707"/>
            <a:ext cx="2576274" cy="53217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I met </a:t>
            </a:r>
            <a:r>
              <a:rPr lang="fr-FR" sz="2400" b="1" dirty="0" err="1">
                <a:solidFill>
                  <a:srgbClr val="002060"/>
                </a:solidFill>
                <a:latin typeface="Comic Sans MS" panose="030F0902030302020204" pitchFamily="66" charset="0"/>
              </a:rPr>
              <a:t>her</a:t>
            </a:r>
            <a:endParaRPr lang="fr-FR" sz="2400" b="1" dirty="0">
              <a:solidFill>
                <a:srgbClr val="002060"/>
              </a:solidFill>
              <a:latin typeface="Comic Sans MS" panose="030F0902030302020204" pitchFamily="66" charset="0"/>
            </a:endParaRPr>
          </a:p>
        </p:txBody>
      </p:sp>
      <p:sp>
        <p:nvSpPr>
          <p:cNvPr id="16" name="Bulle rectangulaire à coins arrondis 11">
            <a:extLst>
              <a:ext uri="{FF2B5EF4-FFF2-40B4-BE49-F238E27FC236}">
                <a16:creationId xmlns:a16="http://schemas.microsoft.com/office/drawing/2014/main" id="{5C7CCC23-2DEC-414D-9C3A-729AA84E10F5}"/>
              </a:ext>
            </a:extLst>
          </p:cNvPr>
          <p:cNvSpPr/>
          <p:nvPr/>
        </p:nvSpPr>
        <p:spPr>
          <a:xfrm>
            <a:off x="3557694" y="4417415"/>
            <a:ext cx="3848101" cy="624380"/>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solidFill>
                  <a:srgbClr val="002060"/>
                </a:solidFill>
                <a:latin typeface="Comic Sans MS" panose="030F0902030302020204" pitchFamily="66" charset="0"/>
              </a:rPr>
              <a:t>He </a:t>
            </a:r>
            <a:r>
              <a:rPr lang="fr-FR" sz="2400" b="1" dirty="0" err="1">
                <a:solidFill>
                  <a:srgbClr val="002060"/>
                </a:solidFill>
                <a:latin typeface="Comic Sans MS" panose="030F0902030302020204" pitchFamily="66" charset="0"/>
              </a:rPr>
              <a:t>makes</a:t>
            </a:r>
            <a:r>
              <a:rPr lang="fr-FR" sz="2400" b="1" dirty="0">
                <a:solidFill>
                  <a:srgbClr val="002060"/>
                </a:solidFill>
                <a:latin typeface="Comic Sans MS" panose="030F0902030302020204" pitchFamily="66" charset="0"/>
              </a:rPr>
              <a:t> me </a:t>
            </a:r>
            <a:r>
              <a:rPr lang="fr-FR" sz="2400" b="1" dirty="0" err="1">
                <a:solidFill>
                  <a:srgbClr val="002060"/>
                </a:solidFill>
                <a:latin typeface="Comic Sans MS" panose="030F0902030302020204" pitchFamily="66" charset="0"/>
              </a:rPr>
              <a:t>laugh</a:t>
            </a:r>
            <a:endParaRPr lang="fr-FR" sz="2400" b="1" dirty="0">
              <a:solidFill>
                <a:srgbClr val="002060"/>
              </a:solidFill>
              <a:latin typeface="Comic Sans MS" panose="030F0902030302020204" pitchFamily="66" charset="0"/>
            </a:endParaRPr>
          </a:p>
        </p:txBody>
      </p:sp>
      <p:sp>
        <p:nvSpPr>
          <p:cNvPr id="17" name="Bulle rectangulaire à coins arrondis 16"/>
          <p:cNvSpPr/>
          <p:nvPr/>
        </p:nvSpPr>
        <p:spPr>
          <a:xfrm>
            <a:off x="7405795" y="5400820"/>
            <a:ext cx="3711401" cy="612648"/>
          </a:xfrm>
          <a:prstGeom prst="wedgeRoundRectCallout">
            <a:avLst>
              <a:gd name="adj1" fmla="val 38594"/>
              <a:gd name="adj2" fmla="val 78963"/>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err="1">
                <a:solidFill>
                  <a:srgbClr val="002060"/>
                </a:solidFill>
                <a:latin typeface="Comic Sans MS" panose="030F0902030302020204" pitchFamily="66" charset="0"/>
              </a:rPr>
              <a:t>my</a:t>
            </a:r>
            <a:r>
              <a:rPr lang="fr-FR" sz="2400" b="1" dirty="0">
                <a:solidFill>
                  <a:srgbClr val="002060"/>
                </a:solidFill>
                <a:latin typeface="Comic Sans MS" panose="030F0902030302020204" pitchFamily="66" charset="0"/>
              </a:rPr>
              <a:t> best </a:t>
            </a:r>
            <a:r>
              <a:rPr lang="fr-FR" sz="2400" b="1" dirty="0" err="1">
                <a:solidFill>
                  <a:srgbClr val="002060"/>
                </a:solidFill>
                <a:latin typeface="Comic Sans MS" panose="030F0902030302020204" pitchFamily="66" charset="0"/>
              </a:rPr>
              <a:t>friend</a:t>
            </a:r>
            <a:endParaRPr lang="fr-FR" sz="2400" b="1" dirty="0">
              <a:solidFill>
                <a:srgbClr val="002060"/>
              </a:solidFill>
              <a:latin typeface="Comic Sans MS" panose="030F0902030302020204" pitchFamily="66" charset="0"/>
            </a:endParaRPr>
          </a:p>
        </p:txBody>
      </p:sp>
      <p:sp>
        <p:nvSpPr>
          <p:cNvPr id="18" name="Bulle rectangulaire à coins arrondis 17"/>
          <p:cNvSpPr/>
          <p:nvPr/>
        </p:nvSpPr>
        <p:spPr>
          <a:xfrm>
            <a:off x="2726935" y="5556853"/>
            <a:ext cx="1907436" cy="612648"/>
          </a:xfrm>
          <a:prstGeom prst="wedgeRoundRectCallout">
            <a:avLst>
              <a:gd name="adj1" fmla="val -48445"/>
              <a:gd name="adj2" fmla="val 74938"/>
              <a:gd name="adj3" fmla="val 16667"/>
            </a:avLst>
          </a:prstGeom>
          <a:solidFill>
            <a:srgbClr val="FFD966"/>
          </a:solidFill>
          <a:ln w="38100">
            <a:solidFill>
              <a:srgbClr val="7A81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err="1">
                <a:solidFill>
                  <a:srgbClr val="002060"/>
                </a:solidFill>
                <a:latin typeface="Comic Sans MS" panose="030F0902030302020204" pitchFamily="66" charset="0"/>
              </a:rPr>
              <a:t>proud</a:t>
            </a:r>
            <a:endParaRPr lang="fr-FR" sz="2400" b="1" dirty="0">
              <a:solidFill>
                <a:srgbClr val="002060"/>
              </a:solidFill>
              <a:latin typeface="Comic Sans MS" panose="030F0902030302020204" pitchFamily="66" charset="0"/>
            </a:endParaRPr>
          </a:p>
        </p:txBody>
      </p:sp>
    </p:spTree>
    <p:extLst>
      <p:ext uri="{BB962C8B-B14F-4D97-AF65-F5344CB8AC3E}">
        <p14:creationId xmlns:p14="http://schemas.microsoft.com/office/powerpoint/2010/main" val="1719955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C3CCAE2-F96C-F148-86D8-E88D2D339BEC}"/>
              </a:ext>
            </a:extLst>
          </p:cNvPr>
          <p:cNvGraphicFramePr>
            <a:graphicFrameLocks noGrp="1"/>
          </p:cNvGraphicFramePr>
          <p:nvPr>
            <p:extLst>
              <p:ext uri="{D42A27DB-BD31-4B8C-83A1-F6EECF244321}">
                <p14:modId xmlns:p14="http://schemas.microsoft.com/office/powerpoint/2010/main" val="1423585122"/>
              </p:ext>
            </p:extLst>
          </p:nvPr>
        </p:nvGraphicFramePr>
        <p:xfrm>
          <a:off x="313508" y="747564"/>
          <a:ext cx="11652070" cy="5852160"/>
        </p:xfrm>
        <a:graphic>
          <a:graphicData uri="http://schemas.openxmlformats.org/drawingml/2006/table">
            <a:tbl>
              <a:tblPr firstRow="1" bandRow="1">
                <a:tableStyleId>{5940675A-B579-460E-94D1-54222C63F5DA}</a:tableStyleId>
              </a:tblPr>
              <a:tblGrid>
                <a:gridCol w="2116183">
                  <a:extLst>
                    <a:ext uri="{9D8B030D-6E8A-4147-A177-3AD203B41FA5}">
                      <a16:colId xmlns:a16="http://schemas.microsoft.com/office/drawing/2014/main" val="3676451904"/>
                    </a:ext>
                  </a:extLst>
                </a:gridCol>
                <a:gridCol w="1267098">
                  <a:extLst>
                    <a:ext uri="{9D8B030D-6E8A-4147-A177-3AD203B41FA5}">
                      <a16:colId xmlns:a16="http://schemas.microsoft.com/office/drawing/2014/main" val="1316356769"/>
                    </a:ext>
                  </a:extLst>
                </a:gridCol>
                <a:gridCol w="4140925">
                  <a:extLst>
                    <a:ext uri="{9D8B030D-6E8A-4147-A177-3AD203B41FA5}">
                      <a16:colId xmlns:a16="http://schemas.microsoft.com/office/drawing/2014/main" val="50325509"/>
                    </a:ext>
                  </a:extLst>
                </a:gridCol>
                <a:gridCol w="2011680">
                  <a:extLst>
                    <a:ext uri="{9D8B030D-6E8A-4147-A177-3AD203B41FA5}">
                      <a16:colId xmlns:a16="http://schemas.microsoft.com/office/drawing/2014/main" val="2788686223"/>
                    </a:ext>
                  </a:extLst>
                </a:gridCol>
                <a:gridCol w="2116184">
                  <a:extLst>
                    <a:ext uri="{9D8B030D-6E8A-4147-A177-3AD203B41FA5}">
                      <a16:colId xmlns:a16="http://schemas.microsoft.com/office/drawing/2014/main" val="1427779788"/>
                    </a:ext>
                  </a:extLst>
                </a:gridCol>
              </a:tblGrid>
              <a:tr h="5158620">
                <a:tc>
                  <a:txBody>
                    <a:bodyPr/>
                    <a:lstStyle/>
                    <a:p>
                      <a:pPr algn="ctr">
                        <a:lnSpc>
                          <a:spcPct val="200000"/>
                        </a:lnSpc>
                      </a:pPr>
                      <a:endParaRPr lang="en-US" dirty="0">
                        <a:solidFill>
                          <a:srgbClr val="002060"/>
                        </a:solidFill>
                        <a:latin typeface="Comic Sans MS" panose="030F0902030302020204" pitchFamily="66" charset="0"/>
                      </a:endParaRPr>
                    </a:p>
                    <a:p>
                      <a:pPr algn="ctr">
                        <a:lnSpc>
                          <a:spcPct val="200000"/>
                        </a:lnSpc>
                      </a:pPr>
                      <a:r>
                        <a:rPr lang="en-US" dirty="0" err="1">
                          <a:solidFill>
                            <a:srgbClr val="002060"/>
                          </a:solidFill>
                          <a:latin typeface="Comic Sans MS" panose="030F0902030302020204" pitchFamily="66" charset="0"/>
                        </a:rPr>
                        <a:t>Uso</a:t>
                      </a:r>
                      <a:r>
                        <a:rPr lang="en-US" dirty="0">
                          <a:solidFill>
                            <a:srgbClr val="002060"/>
                          </a:solidFill>
                          <a:latin typeface="Comic Sans MS" panose="030F0902030302020204" pitchFamily="66" charset="0"/>
                        </a:rPr>
                        <a:t> Instagram </a:t>
                      </a:r>
                    </a:p>
                    <a:p>
                      <a:pPr algn="ctr">
                        <a:lnSpc>
                          <a:spcPct val="200000"/>
                        </a:lnSpc>
                      </a:pPr>
                      <a:endParaRPr lang="en-US" sz="900" dirty="0">
                        <a:solidFill>
                          <a:srgbClr val="002060"/>
                        </a:solidFill>
                        <a:latin typeface="Comic Sans MS" panose="030F0902030302020204" pitchFamily="66" charset="0"/>
                      </a:endParaRPr>
                    </a:p>
                    <a:p>
                      <a:pPr algn="ctr">
                        <a:lnSpc>
                          <a:spcPct val="200000"/>
                        </a:lnSpc>
                      </a:pPr>
                      <a:r>
                        <a:rPr lang="en-US" dirty="0" err="1">
                          <a:solidFill>
                            <a:srgbClr val="002060"/>
                          </a:solidFill>
                          <a:latin typeface="Comic Sans MS" panose="030F0902030302020204" pitchFamily="66" charset="0"/>
                        </a:rPr>
                        <a:t>Uso</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whatsapp</a:t>
                      </a:r>
                      <a:endParaRPr lang="en-US" dirty="0">
                        <a:solidFill>
                          <a:srgbClr val="002060"/>
                        </a:solidFill>
                        <a:latin typeface="Comic Sans MS" panose="030F0902030302020204" pitchFamily="66" charset="0"/>
                      </a:endParaRPr>
                    </a:p>
                    <a:p>
                      <a:pPr algn="ctr">
                        <a:lnSpc>
                          <a:spcPct val="200000"/>
                        </a:lnSpc>
                      </a:pPr>
                      <a:endParaRPr lang="en-US" sz="900" dirty="0">
                        <a:solidFill>
                          <a:srgbClr val="002060"/>
                        </a:solidFill>
                        <a:latin typeface="Comic Sans MS" panose="030F0902030302020204" pitchFamily="66" charset="0"/>
                      </a:endParaRPr>
                    </a:p>
                    <a:p>
                      <a:pPr algn="ctr">
                        <a:lnSpc>
                          <a:spcPct val="200000"/>
                        </a:lnSpc>
                      </a:pPr>
                      <a:r>
                        <a:rPr lang="en-US" dirty="0" err="1">
                          <a:solidFill>
                            <a:srgbClr val="002060"/>
                          </a:solidFill>
                          <a:latin typeface="Comic Sans MS" panose="030F0902030302020204" pitchFamily="66" charset="0"/>
                        </a:rPr>
                        <a:t>Uso</a:t>
                      </a:r>
                      <a:r>
                        <a:rPr lang="en-US" dirty="0">
                          <a:solidFill>
                            <a:srgbClr val="002060"/>
                          </a:solidFill>
                          <a:latin typeface="Comic Sans MS" panose="030F0902030302020204" pitchFamily="66" charset="0"/>
                        </a:rPr>
                        <a:t>  skype</a:t>
                      </a:r>
                    </a:p>
                    <a:p>
                      <a:pPr algn="ctr">
                        <a:lnSpc>
                          <a:spcPct val="200000"/>
                        </a:lnSpc>
                      </a:pPr>
                      <a:endParaRPr lang="en-US" sz="900" dirty="0">
                        <a:solidFill>
                          <a:srgbClr val="002060"/>
                        </a:solidFill>
                        <a:latin typeface="Comic Sans MS" panose="030F0902030302020204" pitchFamily="66" charset="0"/>
                      </a:endParaRPr>
                    </a:p>
                    <a:p>
                      <a:pPr algn="ctr">
                        <a:lnSpc>
                          <a:spcPct val="200000"/>
                        </a:lnSpc>
                      </a:pPr>
                      <a:r>
                        <a:rPr lang="en-US" dirty="0" err="1">
                          <a:solidFill>
                            <a:srgbClr val="002060"/>
                          </a:solidFill>
                          <a:latin typeface="Comic Sans MS" panose="030F0902030302020204" pitchFamily="66" charset="0"/>
                        </a:rPr>
                        <a:t>Uso</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spotify</a:t>
                      </a:r>
                      <a:endParaRPr lang="en-US" dirty="0">
                        <a:solidFill>
                          <a:srgbClr val="002060"/>
                        </a:solidFill>
                        <a:latin typeface="Comic Sans MS" panose="030F0902030302020204" pitchFamily="66" charset="0"/>
                      </a:endParaRPr>
                    </a:p>
                    <a:p>
                      <a:pPr algn="ctr">
                        <a:lnSpc>
                          <a:spcPct val="200000"/>
                        </a:lnSpc>
                      </a:pPr>
                      <a:endParaRPr lang="en-US" sz="900" dirty="0">
                        <a:solidFill>
                          <a:srgbClr val="002060"/>
                        </a:solidFill>
                        <a:latin typeface="Comic Sans MS" panose="030F0902030302020204" pitchFamily="66" charset="0"/>
                      </a:endParaRPr>
                    </a:p>
                    <a:p>
                      <a:pPr algn="ctr">
                        <a:lnSpc>
                          <a:spcPct val="200000"/>
                        </a:lnSpc>
                      </a:pPr>
                      <a:r>
                        <a:rPr lang="en-US" dirty="0" err="1">
                          <a:solidFill>
                            <a:srgbClr val="002060"/>
                          </a:solidFill>
                          <a:latin typeface="Comic Sans MS" panose="030F0902030302020204" pitchFamily="66" charset="0"/>
                        </a:rPr>
                        <a:t>Uso</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youtube</a:t>
                      </a:r>
                      <a:r>
                        <a:rPr lang="en-US" dirty="0">
                          <a:solidFill>
                            <a:srgbClr val="002060"/>
                          </a:solidFill>
                          <a:latin typeface="Comic Sans MS" panose="030F0902030302020204" pitchFamily="66" charset="0"/>
                        </a:rPr>
                        <a:t> </a:t>
                      </a:r>
                    </a:p>
                    <a:p>
                      <a:pPr algn="ctr">
                        <a:lnSpc>
                          <a:spcPct val="200000"/>
                        </a:lnSpc>
                      </a:pPr>
                      <a:endParaRPr lang="en-US" sz="900" dirty="0">
                        <a:solidFill>
                          <a:srgbClr val="002060"/>
                        </a:solidFill>
                        <a:latin typeface="Comic Sans MS" panose="030F0902030302020204" pitchFamily="66" charset="0"/>
                      </a:endParaRPr>
                    </a:p>
                    <a:p>
                      <a:pPr algn="ctr">
                        <a:lnSpc>
                          <a:spcPct val="200000"/>
                        </a:lnSpc>
                      </a:pPr>
                      <a:r>
                        <a:rPr lang="en-US" dirty="0" err="1">
                          <a:solidFill>
                            <a:srgbClr val="002060"/>
                          </a:solidFill>
                          <a:latin typeface="Comic Sans MS" panose="030F0902030302020204" pitchFamily="66" charset="0"/>
                        </a:rPr>
                        <a:t>Uso</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facebook</a:t>
                      </a:r>
                      <a:endParaRPr lang="en-US" dirty="0">
                        <a:solidFill>
                          <a:srgbClr val="002060"/>
                        </a:solidFill>
                        <a:latin typeface="Comic Sans MS" panose="030F0902030302020204" pitchFamily="66" charset="0"/>
                      </a:endParaRPr>
                    </a:p>
                    <a:p>
                      <a:pPr>
                        <a:lnSpc>
                          <a:spcPct val="200000"/>
                        </a:lnSpc>
                      </a:pPr>
                      <a:endParaRPr lang="en-US" sz="900" dirty="0">
                        <a:solidFill>
                          <a:srgbClr val="002060"/>
                        </a:solidFill>
                        <a:latin typeface="Comic Sans MS" panose="030F0902030302020204" pitchFamily="66" charset="0"/>
                      </a:endParaRPr>
                    </a:p>
                  </a:txBody>
                  <a:tcPr>
                    <a:solidFill>
                      <a:schemeClr val="accent4">
                        <a:lumMod val="20000"/>
                        <a:lumOff val="80000"/>
                      </a:schemeClr>
                    </a:solidFill>
                  </a:tcPr>
                </a:tc>
                <a:tc>
                  <a:txBody>
                    <a:bodyPr/>
                    <a:lstStyle/>
                    <a:p>
                      <a:endParaRPr lang="en-US" dirty="0">
                        <a:solidFill>
                          <a:srgbClr val="002060"/>
                        </a:solidFill>
                        <a:latin typeface="Comic Sans MS" panose="030F0902030302020204" pitchFamily="66" charset="0"/>
                      </a:endParaRPr>
                    </a:p>
                    <a:p>
                      <a:endParaRPr lang="en-US" dirty="0">
                        <a:solidFill>
                          <a:srgbClr val="002060"/>
                        </a:solidFill>
                        <a:latin typeface="Comic Sans MS" panose="030F0902030302020204" pitchFamily="66" charset="0"/>
                      </a:endParaRPr>
                    </a:p>
                    <a:p>
                      <a:endParaRPr lang="en-US" dirty="0">
                        <a:solidFill>
                          <a:srgbClr val="002060"/>
                        </a:solidFill>
                        <a:latin typeface="Comic Sans MS" panose="030F0902030302020204" pitchFamily="66" charset="0"/>
                      </a:endParaRPr>
                    </a:p>
                    <a:p>
                      <a:endParaRPr lang="en-US" dirty="0">
                        <a:solidFill>
                          <a:srgbClr val="002060"/>
                        </a:solidFill>
                        <a:latin typeface="Comic Sans MS" panose="030F0902030302020204" pitchFamily="66" charset="0"/>
                      </a:endParaRPr>
                    </a:p>
                    <a:p>
                      <a:endParaRPr lang="en-US" dirty="0">
                        <a:solidFill>
                          <a:srgbClr val="002060"/>
                        </a:solidFill>
                        <a:latin typeface="Comic Sans MS" panose="030F0902030302020204" pitchFamily="66" charset="0"/>
                      </a:endParaRPr>
                    </a:p>
                    <a:p>
                      <a:endParaRPr lang="en-US" dirty="0">
                        <a:solidFill>
                          <a:srgbClr val="002060"/>
                        </a:solidFill>
                        <a:latin typeface="Comic Sans MS" panose="030F0902030302020204" pitchFamily="66" charset="0"/>
                      </a:endParaRPr>
                    </a:p>
                    <a:p>
                      <a:endParaRPr lang="en-US" dirty="0">
                        <a:solidFill>
                          <a:srgbClr val="002060"/>
                        </a:solidFill>
                        <a:latin typeface="Comic Sans MS" panose="030F0902030302020204" pitchFamily="66" charset="0"/>
                      </a:endParaRPr>
                    </a:p>
                    <a:p>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para</a:t>
                      </a:r>
                    </a:p>
                  </a:txBody>
                  <a:tcPr>
                    <a:solidFill>
                      <a:srgbClr val="E7E3FF"/>
                    </a:solidFill>
                  </a:tcPr>
                </a:tc>
                <a:tc>
                  <a:txBody>
                    <a:bodyPr/>
                    <a:lstStyle/>
                    <a:p>
                      <a:pPr algn="ctr"/>
                      <a:r>
                        <a:rPr lang="en-US" dirty="0" err="1">
                          <a:solidFill>
                            <a:srgbClr val="002060"/>
                          </a:solidFill>
                          <a:latin typeface="Comic Sans MS" panose="030F0902030302020204" pitchFamily="66" charset="0"/>
                        </a:rPr>
                        <a:t>buscar</a:t>
                      </a:r>
                      <a:r>
                        <a:rPr lang="en-US" dirty="0">
                          <a:solidFill>
                            <a:srgbClr val="002060"/>
                          </a:solidFill>
                          <a:latin typeface="Comic Sans MS" panose="030F0902030302020204" pitchFamily="66" charset="0"/>
                        </a:rPr>
                        <a:t> y </a:t>
                      </a:r>
                      <a:r>
                        <a:rPr lang="en-US" dirty="0" err="1">
                          <a:solidFill>
                            <a:srgbClr val="002060"/>
                          </a:solidFill>
                          <a:latin typeface="Comic Sans MS" panose="030F0902030302020204" pitchFamily="66" charset="0"/>
                        </a:rPr>
                        <a:t>descargar</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música</a:t>
                      </a:r>
                      <a:endParaRPr lang="en-US"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controlar</a:t>
                      </a:r>
                      <a:r>
                        <a:rPr lang="en-US" dirty="0">
                          <a:solidFill>
                            <a:srgbClr val="002060"/>
                          </a:solidFill>
                          <a:latin typeface="Comic Sans MS" panose="030F0902030302020204" pitchFamily="66" charset="0"/>
                        </a:rPr>
                        <a:t> mi </a:t>
                      </a:r>
                      <a:r>
                        <a:rPr lang="en-US" dirty="0" err="1">
                          <a:solidFill>
                            <a:srgbClr val="002060"/>
                          </a:solidFill>
                          <a:latin typeface="Comic Sans MS" panose="030F0902030302020204" pitchFamily="66" charset="0"/>
                        </a:rPr>
                        <a:t>actividad</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física</a:t>
                      </a:r>
                      <a:endParaRPr lang="en-US"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compartir</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fotos</a:t>
                      </a:r>
                      <a:endParaRPr lang="en-US"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subir</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vídeos</a:t>
                      </a:r>
                      <a:endParaRPr lang="en-US"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organizar</a:t>
                      </a:r>
                      <a:r>
                        <a:rPr lang="en-US" dirty="0">
                          <a:solidFill>
                            <a:srgbClr val="002060"/>
                          </a:solidFill>
                          <a:latin typeface="Comic Sans MS" panose="030F0902030302020204" pitchFamily="66" charset="0"/>
                        </a:rPr>
                        <a:t> las </a:t>
                      </a:r>
                      <a:r>
                        <a:rPr lang="en-US" dirty="0" err="1">
                          <a:solidFill>
                            <a:srgbClr val="002060"/>
                          </a:solidFill>
                          <a:latin typeface="Comic Sans MS" panose="030F0902030302020204" pitchFamily="66" charset="0"/>
                        </a:rPr>
                        <a:t>salidas</a:t>
                      </a:r>
                      <a:r>
                        <a:rPr lang="en-US" dirty="0">
                          <a:solidFill>
                            <a:srgbClr val="002060"/>
                          </a:solidFill>
                          <a:latin typeface="Comic Sans MS" panose="030F0902030302020204" pitchFamily="66" charset="0"/>
                        </a:rPr>
                        <a:t> con mis amigos</a:t>
                      </a:r>
                    </a:p>
                    <a:p>
                      <a:pPr algn="ctr"/>
                      <a:endParaRPr lang="en-US" sz="1200"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pasar</a:t>
                      </a:r>
                      <a:r>
                        <a:rPr lang="en-US" dirty="0">
                          <a:solidFill>
                            <a:srgbClr val="002060"/>
                          </a:solidFill>
                          <a:latin typeface="Comic Sans MS" panose="030F0902030302020204" pitchFamily="66" charset="0"/>
                        </a:rPr>
                        <a:t> el </a:t>
                      </a:r>
                      <a:r>
                        <a:rPr lang="en-US" dirty="0" err="1">
                          <a:solidFill>
                            <a:srgbClr val="002060"/>
                          </a:solidFill>
                          <a:latin typeface="Comic Sans MS" panose="030F0902030302020204" pitchFamily="66" charset="0"/>
                        </a:rPr>
                        <a:t>tiempo</a:t>
                      </a:r>
                      <a:endParaRPr lang="en-US"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contactar</a:t>
                      </a:r>
                      <a:r>
                        <a:rPr lang="en-US" dirty="0">
                          <a:solidFill>
                            <a:srgbClr val="002060"/>
                          </a:solidFill>
                          <a:latin typeface="Comic Sans MS" panose="030F0902030302020204" pitchFamily="66" charset="0"/>
                        </a:rPr>
                        <a:t> con mi </a:t>
                      </a:r>
                      <a:r>
                        <a:rPr lang="en-US" dirty="0" err="1">
                          <a:solidFill>
                            <a:srgbClr val="002060"/>
                          </a:solidFill>
                          <a:latin typeface="Comic Sans MS" panose="030F0902030302020204" pitchFamily="66" charset="0"/>
                        </a:rPr>
                        <a:t>familia</a:t>
                      </a:r>
                      <a:endParaRPr lang="en-US"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conocer</a:t>
                      </a:r>
                      <a:r>
                        <a:rPr lang="en-US" dirty="0">
                          <a:solidFill>
                            <a:srgbClr val="002060"/>
                          </a:solidFill>
                          <a:latin typeface="Comic Sans MS" panose="030F0902030302020204" pitchFamily="66" charset="0"/>
                        </a:rPr>
                        <a:t>  a </a:t>
                      </a:r>
                      <a:r>
                        <a:rPr lang="en-US" dirty="0" err="1">
                          <a:solidFill>
                            <a:srgbClr val="002060"/>
                          </a:solidFill>
                          <a:latin typeface="Comic Sans MS" panose="030F0902030302020204" pitchFamily="66" charset="0"/>
                        </a:rPr>
                        <a:t>gente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nueva</a:t>
                      </a:r>
                      <a:endParaRPr lang="en-US"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endParaRPr lang="en-US" sz="1200"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chatear</a:t>
                      </a:r>
                      <a:r>
                        <a:rPr lang="en-US" dirty="0">
                          <a:solidFill>
                            <a:srgbClr val="002060"/>
                          </a:solidFill>
                          <a:latin typeface="Comic Sans MS" panose="030F0902030302020204" pitchFamily="66" charset="0"/>
                        </a:rPr>
                        <a:t> y </a:t>
                      </a:r>
                      <a:r>
                        <a:rPr lang="en-US" dirty="0" err="1">
                          <a:solidFill>
                            <a:srgbClr val="002060"/>
                          </a:solidFill>
                          <a:latin typeface="Comic Sans MS" panose="030F0902030302020204" pitchFamily="66" charset="0"/>
                        </a:rPr>
                        <a:t>mandar</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mensajes</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txBody>
                  <a:tcPr>
                    <a:solidFill>
                      <a:schemeClr val="accent4">
                        <a:lumMod val="20000"/>
                        <a:lumOff val="80000"/>
                      </a:schemeClr>
                    </a:solidFill>
                  </a:tcPr>
                </a:tc>
                <a:tc>
                  <a:txBody>
                    <a:bodyPr/>
                    <a:lstStyle/>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porque</a:t>
                      </a:r>
                      <a:r>
                        <a:rPr lang="en-US" dirty="0">
                          <a:solidFill>
                            <a:srgbClr val="002060"/>
                          </a:solidFill>
                          <a:latin typeface="Comic Sans MS" panose="030F0902030302020204" pitchFamily="66" charset="0"/>
                        </a:rPr>
                        <a:t> </a:t>
                      </a:r>
                      <a:r>
                        <a:rPr lang="en-US" dirty="0" err="1">
                          <a:solidFill>
                            <a:srgbClr val="002060"/>
                          </a:solidFill>
                          <a:latin typeface="Comic Sans MS" panose="030F0902030302020204" pitchFamily="66" charset="0"/>
                        </a:rPr>
                        <a:t>es</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porque</a:t>
                      </a:r>
                      <a:r>
                        <a:rPr lang="en-US" dirty="0">
                          <a:solidFill>
                            <a:srgbClr val="002060"/>
                          </a:solidFill>
                          <a:latin typeface="Comic Sans MS" panose="030F0902030302020204" pitchFamily="66" charset="0"/>
                        </a:rPr>
                        <a:t> no </a:t>
                      </a:r>
                      <a:r>
                        <a:rPr lang="en-US" dirty="0" err="1">
                          <a:solidFill>
                            <a:srgbClr val="002060"/>
                          </a:solidFill>
                          <a:latin typeface="Comic Sans MS" panose="030F0902030302020204" pitchFamily="66" charset="0"/>
                        </a:rPr>
                        <a:t>es</a:t>
                      </a:r>
                      <a:endParaRPr lang="en-US" dirty="0">
                        <a:solidFill>
                          <a:srgbClr val="002060"/>
                        </a:solidFill>
                        <a:latin typeface="Comic Sans MS" panose="030F0902030302020204" pitchFamily="66" charset="0"/>
                      </a:endParaRPr>
                    </a:p>
                  </a:txBody>
                  <a:tcPr>
                    <a:solidFill>
                      <a:srgbClr val="E7E3FF"/>
                    </a:solidFill>
                  </a:tcPr>
                </a:tc>
                <a:tc>
                  <a:txBody>
                    <a:bodyPr/>
                    <a:lstStyle/>
                    <a:p>
                      <a:pPr algn="ctr"/>
                      <a:r>
                        <a:rPr lang="en-US" dirty="0" err="1">
                          <a:solidFill>
                            <a:srgbClr val="002060"/>
                          </a:solidFill>
                          <a:latin typeface="Comic Sans MS" panose="030F0902030302020204" pitchFamily="66" charset="0"/>
                        </a:rPr>
                        <a:t>barato</a:t>
                      </a:r>
                      <a:r>
                        <a:rPr lang="en-US" dirty="0">
                          <a:solidFill>
                            <a:srgbClr val="002060"/>
                          </a:solidFill>
                          <a:latin typeface="Comic Sans MS" panose="030F0902030302020204" pitchFamily="66" charset="0"/>
                        </a:rPr>
                        <a:t>/a</a:t>
                      </a: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divertido</a:t>
                      </a:r>
                      <a:r>
                        <a:rPr lang="en-US" dirty="0">
                          <a:solidFill>
                            <a:srgbClr val="002060"/>
                          </a:solidFill>
                          <a:latin typeface="Comic Sans MS" panose="030F0902030302020204" pitchFamily="66" charset="0"/>
                        </a:rPr>
                        <a:t>/a</a:t>
                      </a: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práctico</a:t>
                      </a:r>
                      <a:r>
                        <a:rPr lang="en-US" dirty="0">
                          <a:solidFill>
                            <a:srgbClr val="002060"/>
                          </a:solidFill>
                          <a:latin typeface="Comic Sans MS" panose="030F0902030302020204" pitchFamily="66" charset="0"/>
                        </a:rPr>
                        <a:t>/a</a:t>
                      </a: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fácil</a:t>
                      </a:r>
                      <a:r>
                        <a:rPr lang="en-US" dirty="0">
                          <a:solidFill>
                            <a:srgbClr val="002060"/>
                          </a:solidFill>
                          <a:latin typeface="Comic Sans MS" panose="030F0902030302020204" pitchFamily="66" charset="0"/>
                        </a:rPr>
                        <a:t> de </a:t>
                      </a:r>
                      <a:r>
                        <a:rPr lang="en-US" dirty="0" err="1">
                          <a:solidFill>
                            <a:srgbClr val="002060"/>
                          </a:solidFill>
                          <a:latin typeface="Comic Sans MS" panose="030F0902030302020204" pitchFamily="66" charset="0"/>
                        </a:rPr>
                        <a:t>usar</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popular</a:t>
                      </a: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útil</a:t>
                      </a:r>
                      <a:endParaRPr lang="en-US" dirty="0">
                        <a:solidFill>
                          <a:srgbClr val="002060"/>
                        </a:solidFill>
                        <a:latin typeface="Comic Sans MS" panose="030F0902030302020204" pitchFamily="66" charset="0"/>
                      </a:endParaRPr>
                    </a:p>
                    <a:p>
                      <a:pPr algn="ctr"/>
                      <a:endParaRPr lang="en-US" dirty="0">
                        <a:solidFill>
                          <a:srgbClr val="002060"/>
                        </a:solidFill>
                        <a:latin typeface="Comic Sans MS" panose="030F0902030302020204" pitchFamily="66" charset="0"/>
                      </a:endParaRPr>
                    </a:p>
                    <a:p>
                      <a:pPr algn="ctr"/>
                      <a:r>
                        <a:rPr lang="en-US" dirty="0">
                          <a:solidFill>
                            <a:srgbClr val="002060"/>
                          </a:solidFill>
                          <a:latin typeface="Comic Sans MS" panose="030F0902030302020204" pitchFamily="66" charset="0"/>
                        </a:rPr>
                        <a:t>gratis</a:t>
                      </a: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peligroso</a:t>
                      </a:r>
                      <a:r>
                        <a:rPr lang="en-US" dirty="0">
                          <a:solidFill>
                            <a:srgbClr val="002060"/>
                          </a:solidFill>
                          <a:latin typeface="Comic Sans MS" panose="030F0902030302020204" pitchFamily="66" charset="0"/>
                        </a:rPr>
                        <a:t>/a</a:t>
                      </a: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necesario</a:t>
                      </a:r>
                      <a:r>
                        <a:rPr lang="en-US" dirty="0">
                          <a:solidFill>
                            <a:srgbClr val="002060"/>
                          </a:solidFill>
                          <a:latin typeface="Comic Sans MS" panose="030F0902030302020204" pitchFamily="66" charset="0"/>
                        </a:rPr>
                        <a:t>/a</a:t>
                      </a: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rápido</a:t>
                      </a:r>
                      <a:r>
                        <a:rPr lang="en-US" dirty="0">
                          <a:solidFill>
                            <a:srgbClr val="002060"/>
                          </a:solidFill>
                          <a:latin typeface="Comic Sans MS" panose="030F0902030302020204" pitchFamily="66" charset="0"/>
                        </a:rPr>
                        <a:t>/a</a:t>
                      </a:r>
                    </a:p>
                    <a:p>
                      <a:pPr algn="ctr"/>
                      <a:endParaRPr lang="en-US" dirty="0">
                        <a:solidFill>
                          <a:srgbClr val="002060"/>
                        </a:solidFill>
                        <a:latin typeface="Comic Sans MS" panose="030F0902030302020204" pitchFamily="66" charset="0"/>
                      </a:endParaRPr>
                    </a:p>
                    <a:p>
                      <a:pPr algn="ctr"/>
                      <a:r>
                        <a:rPr lang="en-US" dirty="0" err="1">
                          <a:solidFill>
                            <a:srgbClr val="002060"/>
                          </a:solidFill>
                          <a:latin typeface="Comic Sans MS" panose="030F0902030302020204" pitchFamily="66" charset="0"/>
                        </a:rPr>
                        <a:t>cómodo</a:t>
                      </a:r>
                      <a:r>
                        <a:rPr lang="en-US" dirty="0">
                          <a:solidFill>
                            <a:srgbClr val="002060"/>
                          </a:solidFill>
                          <a:latin typeface="Comic Sans MS" panose="030F0902030302020204" pitchFamily="66" charset="0"/>
                        </a:rPr>
                        <a:t>/a</a:t>
                      </a:r>
                    </a:p>
                  </a:txBody>
                  <a:tcPr>
                    <a:solidFill>
                      <a:schemeClr val="accent4">
                        <a:lumMod val="20000"/>
                        <a:lumOff val="80000"/>
                      </a:schemeClr>
                    </a:solidFill>
                  </a:tcPr>
                </a:tc>
                <a:extLst>
                  <a:ext uri="{0D108BD9-81ED-4DB2-BD59-A6C34878D82A}">
                    <a16:rowId xmlns:a16="http://schemas.microsoft.com/office/drawing/2014/main" val="2951253901"/>
                  </a:ext>
                </a:extLst>
              </a:tr>
            </a:tbl>
          </a:graphicData>
        </a:graphic>
      </p:graphicFrame>
      <p:sp>
        <p:nvSpPr>
          <p:cNvPr id="6" name="TextBox 5">
            <a:extLst>
              <a:ext uri="{FF2B5EF4-FFF2-40B4-BE49-F238E27FC236}">
                <a16:creationId xmlns:a16="http://schemas.microsoft.com/office/drawing/2014/main" id="{28E9343A-C5AA-B04B-BEB7-B65D045EFA03}"/>
              </a:ext>
            </a:extLst>
          </p:cNvPr>
          <p:cNvSpPr txBox="1"/>
          <p:nvPr/>
        </p:nvSpPr>
        <p:spPr>
          <a:xfrm>
            <a:off x="3187338" y="128252"/>
            <a:ext cx="5643155" cy="461665"/>
          </a:xfrm>
          <a:prstGeom prst="rect">
            <a:avLst/>
          </a:prstGeom>
          <a:noFill/>
        </p:spPr>
        <p:txBody>
          <a:bodyPr wrap="square" rtlCol="0">
            <a:spAutoFit/>
          </a:bodyPr>
          <a:lstStyle/>
          <a:p>
            <a:r>
              <a:rPr lang="en-US" sz="2400" b="1" dirty="0">
                <a:solidFill>
                  <a:srgbClr val="7030A0"/>
                </a:solidFill>
                <a:latin typeface="Comic Sans MS" panose="030F0902030302020204" pitchFamily="66" charset="0"/>
              </a:rPr>
              <a:t>¿</a:t>
            </a:r>
            <a:r>
              <a:rPr lang="en-US" sz="2400" b="1" dirty="0" err="1">
                <a:solidFill>
                  <a:srgbClr val="7030A0"/>
                </a:solidFill>
                <a:latin typeface="Comic Sans MS" panose="030F0902030302020204" pitchFamily="66" charset="0"/>
              </a:rPr>
              <a:t>Qué</a:t>
            </a:r>
            <a:r>
              <a:rPr lang="en-US" sz="2400" b="1" dirty="0">
                <a:solidFill>
                  <a:srgbClr val="7030A0"/>
                </a:solidFill>
                <a:latin typeface="Comic Sans MS" panose="030F0902030302020204" pitchFamily="66" charset="0"/>
              </a:rPr>
              <a:t> </a:t>
            </a:r>
            <a:r>
              <a:rPr lang="en-US" sz="2400" b="1" dirty="0" err="1">
                <a:solidFill>
                  <a:srgbClr val="7030A0"/>
                </a:solidFill>
                <a:latin typeface="Comic Sans MS" panose="030F0902030302020204" pitchFamily="66" charset="0"/>
              </a:rPr>
              <a:t>aplicaciones</a:t>
            </a:r>
            <a:r>
              <a:rPr lang="en-US" sz="2400" b="1" dirty="0">
                <a:solidFill>
                  <a:srgbClr val="7030A0"/>
                </a:solidFill>
                <a:latin typeface="Comic Sans MS" panose="030F0902030302020204" pitchFamily="66" charset="0"/>
              </a:rPr>
              <a:t> </a:t>
            </a:r>
            <a:r>
              <a:rPr lang="en-US" sz="2400" b="1" dirty="0" err="1">
                <a:solidFill>
                  <a:srgbClr val="7030A0"/>
                </a:solidFill>
                <a:latin typeface="Comic Sans MS" panose="030F0902030302020204" pitchFamily="66" charset="0"/>
              </a:rPr>
              <a:t>usas</a:t>
            </a:r>
            <a:r>
              <a:rPr lang="en-US" sz="2400" b="1" dirty="0">
                <a:solidFill>
                  <a:srgbClr val="7030A0"/>
                </a:solidFill>
                <a:latin typeface="Comic Sans MS" panose="030F0902030302020204" pitchFamily="66" charset="0"/>
              </a:rPr>
              <a:t>? ¿Por </a:t>
            </a:r>
            <a:r>
              <a:rPr lang="en-US" sz="2400" b="1" dirty="0" err="1">
                <a:solidFill>
                  <a:srgbClr val="7030A0"/>
                </a:solidFill>
                <a:latin typeface="Comic Sans MS" panose="030F0902030302020204" pitchFamily="66" charset="0"/>
              </a:rPr>
              <a:t>qué</a:t>
            </a:r>
            <a:r>
              <a:rPr lang="en-US" sz="2400" b="1" dirty="0">
                <a:solidFill>
                  <a:srgbClr val="7030A0"/>
                </a:solidFill>
                <a:latin typeface="Comic Sans MS" panose="030F0902030302020204" pitchFamily="66" charset="0"/>
              </a:rPr>
              <a:t>?</a:t>
            </a:r>
          </a:p>
        </p:txBody>
      </p:sp>
    </p:spTree>
    <p:extLst>
      <p:ext uri="{BB962C8B-B14F-4D97-AF65-F5344CB8AC3E}">
        <p14:creationId xmlns:p14="http://schemas.microsoft.com/office/powerpoint/2010/main" val="2812366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04949" y="177309"/>
            <a:ext cx="3084125" cy="461665"/>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 sz="2400" b="1" dirty="0">
                <a:solidFill>
                  <a:srgbClr val="002060"/>
                </a:solidFill>
                <a:latin typeface="Comic Sans MS" panose="030F0902030302020204" pitchFamily="66" charset="0"/>
              </a:rPr>
              <a:t>Las</a:t>
            </a:r>
            <a:r>
              <a:rPr lang="es-ES" sz="2400" b="1" i="1" dirty="0"/>
              <a:t> </a:t>
            </a:r>
            <a:r>
              <a:rPr lang="es-ES" sz="2400" b="1" dirty="0">
                <a:solidFill>
                  <a:srgbClr val="002060"/>
                </a:solidFill>
                <a:latin typeface="Comic Sans MS" panose="030F0902030302020204" pitchFamily="66" charset="0"/>
              </a:rPr>
              <a:t>opiniones</a:t>
            </a:r>
          </a:p>
        </p:txBody>
      </p:sp>
      <p:pic>
        <p:nvPicPr>
          <p:cNvPr id="7" name="Image 6" descr="Screen Shot 2018-01-02 at 13.08.03.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0788" y="930673"/>
            <a:ext cx="9535885" cy="4999864"/>
          </a:xfrm>
          <a:prstGeom prst="rect">
            <a:avLst/>
          </a:prstGeom>
          <a:ln>
            <a:solidFill>
              <a:srgbClr val="000000"/>
            </a:solidFill>
          </a:ln>
        </p:spPr>
      </p:pic>
    </p:spTree>
    <p:extLst>
      <p:ext uri="{BB962C8B-B14F-4D97-AF65-F5344CB8AC3E}">
        <p14:creationId xmlns:p14="http://schemas.microsoft.com/office/powerpoint/2010/main" val="163070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3347C-29E0-1647-A6D6-9DCCECFE81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5996" y="0"/>
            <a:ext cx="8959422" cy="4109855"/>
          </a:xfrm>
          <a:prstGeom prst="rect">
            <a:avLst/>
          </a:prstGeom>
        </p:spPr>
      </p:pic>
      <p:sp>
        <p:nvSpPr>
          <p:cNvPr id="6" name="TextBox 5">
            <a:extLst>
              <a:ext uri="{FF2B5EF4-FFF2-40B4-BE49-F238E27FC236}">
                <a16:creationId xmlns:a16="http://schemas.microsoft.com/office/drawing/2014/main" id="{615DFF02-3375-BE40-B9DE-81F5A6020ED1}"/>
              </a:ext>
            </a:extLst>
          </p:cNvPr>
          <p:cNvSpPr txBox="1"/>
          <p:nvPr/>
        </p:nvSpPr>
        <p:spPr>
          <a:xfrm>
            <a:off x="3247769" y="4109855"/>
            <a:ext cx="4930503" cy="461665"/>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400" b="1" dirty="0" err="1">
                <a:solidFill>
                  <a:srgbClr val="002060"/>
                </a:solidFill>
                <a:latin typeface="Comic Sans MS" panose="030F0902030302020204" pitchFamily="66" charset="0"/>
              </a:rPr>
              <a:t>Find</a:t>
            </a:r>
            <a:r>
              <a:rPr lang="fr-FR" sz="2400" b="1" dirty="0">
                <a:solidFill>
                  <a:srgbClr val="002060"/>
                </a:solidFill>
                <a:latin typeface="Comic Sans MS" panose="030F0902030302020204" pitchFamily="66" charset="0"/>
              </a:rPr>
              <a:t> </a:t>
            </a:r>
            <a:r>
              <a:rPr lang="fr-FR" sz="2400" b="1" dirty="0" err="1">
                <a:solidFill>
                  <a:srgbClr val="002060"/>
                </a:solidFill>
                <a:latin typeface="Comic Sans MS" panose="030F0902030302020204" pitchFamily="66" charset="0"/>
              </a:rPr>
              <a:t>these</a:t>
            </a:r>
            <a:r>
              <a:rPr lang="fr-FR" sz="2400" b="1" dirty="0">
                <a:solidFill>
                  <a:srgbClr val="002060"/>
                </a:solidFill>
                <a:latin typeface="Comic Sans MS" panose="030F0902030302020204" pitchFamily="66" charset="0"/>
              </a:rPr>
              <a:t> phrases in the </a:t>
            </a:r>
            <a:r>
              <a:rPr lang="fr-FR" sz="2400" b="1" dirty="0" err="1">
                <a:solidFill>
                  <a:srgbClr val="002060"/>
                </a:solidFill>
                <a:latin typeface="Comic Sans MS" panose="030F0902030302020204" pitchFamily="66" charset="0"/>
              </a:rPr>
              <a:t>text</a:t>
            </a:r>
            <a:endParaRPr lang="fr-FR" sz="2400" b="1" dirty="0">
              <a:solidFill>
                <a:srgbClr val="002060"/>
              </a:solidFill>
              <a:latin typeface="Comic Sans MS" panose="030F0902030302020204" pitchFamily="66" charset="0"/>
            </a:endParaRPr>
          </a:p>
        </p:txBody>
      </p:sp>
      <p:sp>
        <p:nvSpPr>
          <p:cNvPr id="8" name="TextBox 7">
            <a:extLst>
              <a:ext uri="{FF2B5EF4-FFF2-40B4-BE49-F238E27FC236}">
                <a16:creationId xmlns:a16="http://schemas.microsoft.com/office/drawing/2014/main" id="{F4B29AC1-5E9A-784A-87CE-B65B0FEA1E0E}"/>
              </a:ext>
            </a:extLst>
          </p:cNvPr>
          <p:cNvSpPr txBox="1"/>
          <p:nvPr/>
        </p:nvSpPr>
        <p:spPr>
          <a:xfrm>
            <a:off x="787466" y="4607536"/>
            <a:ext cx="4920607" cy="2123851"/>
          </a:xfrm>
          <a:prstGeom prst="rect">
            <a:avLst/>
          </a:prstGeom>
          <a:noFill/>
        </p:spPr>
        <p:txBody>
          <a:bodyPr wrap="square" rtlCol="0">
            <a:spAutoFit/>
          </a:bodyPr>
          <a:lstStyle/>
          <a:p>
            <a:pPr marL="342900" indent="-342900">
              <a:lnSpc>
                <a:spcPct val="150000"/>
              </a:lnSpc>
              <a:buAutoNum type="arabicPeriod"/>
            </a:pPr>
            <a:r>
              <a:rPr lang="en-US" dirty="0">
                <a:solidFill>
                  <a:srgbClr val="002060"/>
                </a:solidFill>
                <a:latin typeface="Comic Sans MS" panose="030F0902030302020204" pitchFamily="66" charset="0"/>
              </a:rPr>
              <a:t>The good thing </a:t>
            </a:r>
          </a:p>
          <a:p>
            <a:pPr marL="342900" indent="-342900">
              <a:lnSpc>
                <a:spcPct val="150000"/>
              </a:lnSpc>
              <a:buAutoNum type="arabicPeriod"/>
            </a:pPr>
            <a:r>
              <a:rPr lang="en-US" dirty="0">
                <a:solidFill>
                  <a:srgbClr val="002060"/>
                </a:solidFill>
                <a:latin typeface="Comic Sans MS" panose="030F0902030302020204" pitchFamily="66" charset="0"/>
              </a:rPr>
              <a:t>Furthermore</a:t>
            </a:r>
          </a:p>
          <a:p>
            <a:pPr marL="342900" indent="-342900">
              <a:lnSpc>
                <a:spcPct val="150000"/>
              </a:lnSpc>
              <a:buAutoNum type="arabicPeriod"/>
            </a:pPr>
            <a:r>
              <a:rPr lang="en-US" dirty="0">
                <a:solidFill>
                  <a:srgbClr val="002060"/>
                </a:solidFill>
                <a:latin typeface="Comic Sans MS" panose="030F0902030302020204" pitchFamily="66" charset="0"/>
              </a:rPr>
              <a:t>I have been using it for six months </a:t>
            </a:r>
          </a:p>
          <a:p>
            <a:pPr marL="342900" indent="-342900">
              <a:lnSpc>
                <a:spcPct val="150000"/>
              </a:lnSpc>
              <a:buAutoNum type="arabicPeriod"/>
            </a:pPr>
            <a:r>
              <a:rPr lang="en-US" dirty="0">
                <a:solidFill>
                  <a:srgbClr val="002060"/>
                </a:solidFill>
                <a:latin typeface="Comic Sans MS" panose="030F0902030302020204" pitchFamily="66" charset="0"/>
              </a:rPr>
              <a:t>The only bad thing </a:t>
            </a:r>
          </a:p>
          <a:p>
            <a:pPr marL="342900" indent="-342900">
              <a:lnSpc>
                <a:spcPct val="150000"/>
              </a:lnSpc>
              <a:buAutoNum type="arabicPeriod"/>
            </a:pPr>
            <a:r>
              <a:rPr lang="en-US" dirty="0">
                <a:solidFill>
                  <a:srgbClr val="002060"/>
                </a:solidFill>
                <a:latin typeface="Comic Sans MS" panose="030F0902030302020204" pitchFamily="66" charset="0"/>
              </a:rPr>
              <a:t>She is completely hooked </a:t>
            </a:r>
          </a:p>
        </p:txBody>
      </p:sp>
      <p:sp>
        <p:nvSpPr>
          <p:cNvPr id="11" name="TextBox 10">
            <a:extLst>
              <a:ext uri="{FF2B5EF4-FFF2-40B4-BE49-F238E27FC236}">
                <a16:creationId xmlns:a16="http://schemas.microsoft.com/office/drawing/2014/main" id="{5D4632D9-C138-7944-B647-EA42C5637009}"/>
              </a:ext>
            </a:extLst>
          </p:cNvPr>
          <p:cNvSpPr txBox="1"/>
          <p:nvPr/>
        </p:nvSpPr>
        <p:spPr>
          <a:xfrm>
            <a:off x="6205707" y="4607536"/>
            <a:ext cx="5511676" cy="2123851"/>
          </a:xfrm>
          <a:prstGeom prst="rect">
            <a:avLst/>
          </a:prstGeom>
          <a:noFill/>
        </p:spPr>
        <p:txBody>
          <a:bodyPr wrap="square" rtlCol="0">
            <a:spAutoFit/>
          </a:bodyPr>
          <a:lstStyle/>
          <a:p>
            <a:pPr>
              <a:lnSpc>
                <a:spcPct val="150000"/>
              </a:lnSpc>
            </a:pPr>
            <a:r>
              <a:rPr lang="en-US" dirty="0">
                <a:solidFill>
                  <a:srgbClr val="002060"/>
                </a:solidFill>
                <a:latin typeface="Comic Sans MS" panose="030F0902030302020204" pitchFamily="66" charset="0"/>
              </a:rPr>
              <a:t>6.  She cannot be without her phone </a:t>
            </a:r>
          </a:p>
          <a:p>
            <a:pPr marL="342900" indent="-342900">
              <a:lnSpc>
                <a:spcPct val="150000"/>
              </a:lnSpc>
              <a:buAutoNum type="arabicPeriod" startAt="7"/>
            </a:pPr>
            <a:r>
              <a:rPr lang="en-US" dirty="0">
                <a:solidFill>
                  <a:srgbClr val="002060"/>
                </a:solidFill>
                <a:latin typeface="Comic Sans MS" panose="030F0902030302020204" pitchFamily="66" charset="0"/>
              </a:rPr>
              <a:t>He has to travel often</a:t>
            </a:r>
          </a:p>
          <a:p>
            <a:pPr marL="342900" indent="-342900">
              <a:lnSpc>
                <a:spcPct val="150000"/>
              </a:lnSpc>
              <a:buAutoNum type="arabicPeriod" startAt="7"/>
            </a:pPr>
            <a:r>
              <a:rPr lang="en-US" dirty="0">
                <a:solidFill>
                  <a:srgbClr val="002060"/>
                </a:solidFill>
                <a:latin typeface="Comic Sans MS" panose="030F0902030302020204" pitchFamily="66" charset="0"/>
              </a:rPr>
              <a:t>That’s why.</a:t>
            </a:r>
          </a:p>
          <a:p>
            <a:pPr marL="342900" indent="-342900">
              <a:lnSpc>
                <a:spcPct val="150000"/>
              </a:lnSpc>
              <a:buAutoNum type="arabicPeriod" startAt="8"/>
            </a:pPr>
            <a:r>
              <a:rPr lang="en-US" dirty="0">
                <a:solidFill>
                  <a:srgbClr val="002060"/>
                </a:solidFill>
                <a:latin typeface="Comic Sans MS" panose="030F0902030302020204" pitchFamily="66" charset="0"/>
              </a:rPr>
              <a:t>it is the best app to improve their languages.</a:t>
            </a:r>
          </a:p>
          <a:p>
            <a:pPr>
              <a:lnSpc>
                <a:spcPct val="150000"/>
              </a:lnSpc>
            </a:pPr>
            <a:r>
              <a:rPr lang="en-US" dirty="0">
                <a:solidFill>
                  <a:srgbClr val="002060"/>
                </a:solidFill>
                <a:latin typeface="Comic Sans MS" panose="030F0902030302020204" pitchFamily="66" charset="0"/>
              </a:rPr>
              <a:t>10. I think it is a waste of time</a:t>
            </a:r>
          </a:p>
        </p:txBody>
      </p:sp>
    </p:spTree>
    <p:extLst>
      <p:ext uri="{BB962C8B-B14F-4D97-AF65-F5344CB8AC3E}">
        <p14:creationId xmlns:p14="http://schemas.microsoft.com/office/powerpoint/2010/main" val="2034867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54930" y="4780231"/>
            <a:ext cx="1993859" cy="1672820"/>
          </a:xfrm>
          <a:prstGeom prst="rect">
            <a:avLst/>
          </a:prstGeom>
        </p:spPr>
      </p:pic>
      <p:pic>
        <p:nvPicPr>
          <p:cNvPr id="5"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7100" y="169722"/>
            <a:ext cx="2295088" cy="1724392"/>
          </a:xfrm>
          <a:prstGeom prst="rect">
            <a:avLst/>
          </a:prstGeom>
        </p:spPr>
      </p:pic>
      <p:pic>
        <p:nvPicPr>
          <p:cNvPr id="6"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21773" y="79030"/>
            <a:ext cx="1752996" cy="1815084"/>
          </a:xfrm>
          <a:prstGeom prst="rect">
            <a:avLst/>
          </a:prstGeom>
        </p:spPr>
      </p:pic>
      <p:pic>
        <p:nvPicPr>
          <p:cNvPr id="7" name="Content Placeholder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25586" y="2455947"/>
            <a:ext cx="1652548" cy="1733293"/>
          </a:xfrm>
          <a:prstGeom prst="rect">
            <a:avLst/>
          </a:prstGeom>
        </p:spPr>
      </p:pic>
      <p:pic>
        <p:nvPicPr>
          <p:cNvPr id="8" name="Content Placeholder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9767" y="2486716"/>
            <a:ext cx="1905874" cy="1733293"/>
          </a:xfrm>
          <a:prstGeom prst="rect">
            <a:avLst/>
          </a:prstGeom>
        </p:spPr>
      </p:pic>
      <p:pic>
        <p:nvPicPr>
          <p:cNvPr id="9" name="Content Placeholder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205727" y="2337994"/>
            <a:ext cx="1690890" cy="1917087"/>
          </a:xfrm>
          <a:prstGeom prst="rect">
            <a:avLst/>
          </a:prstGeom>
        </p:spPr>
      </p:pic>
      <p:pic>
        <p:nvPicPr>
          <p:cNvPr id="10" name="Content Placeholder 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584275" y="169722"/>
            <a:ext cx="2004218" cy="1911503"/>
          </a:xfrm>
          <a:prstGeom prst="rect">
            <a:avLst/>
          </a:prstGeom>
        </p:spPr>
      </p:pic>
      <p:pic>
        <p:nvPicPr>
          <p:cNvPr id="11" name="Content Placeholder 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67100" y="4812611"/>
            <a:ext cx="2545331" cy="1786794"/>
          </a:xfrm>
          <a:prstGeom prst="rect">
            <a:avLst/>
          </a:prstGeom>
        </p:spPr>
      </p:pic>
      <p:pic>
        <p:nvPicPr>
          <p:cNvPr id="12" name="Content Placeholder 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227576" y="4812611"/>
            <a:ext cx="1647193" cy="1808469"/>
          </a:xfrm>
          <a:prstGeom prst="rect">
            <a:avLst/>
          </a:prstGeom>
        </p:spPr>
      </p:pic>
      <p:sp>
        <p:nvSpPr>
          <p:cNvPr id="13" name="TextBox 4">
            <a:extLst>
              <a:ext uri="{FF2B5EF4-FFF2-40B4-BE49-F238E27FC236}">
                <a16:creationId xmlns:a16="http://schemas.microsoft.com/office/drawing/2014/main" id="{3BB65531-19E7-2743-8C07-D31EF87D151C}"/>
              </a:ext>
            </a:extLst>
          </p:cNvPr>
          <p:cNvSpPr txBox="1"/>
          <p:nvPr/>
        </p:nvSpPr>
        <p:spPr>
          <a:xfrm>
            <a:off x="8952040" y="575931"/>
            <a:ext cx="2528148" cy="523220"/>
          </a:xfrm>
          <a:prstGeom prst="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b="1" dirty="0">
                <a:solidFill>
                  <a:srgbClr val="002060"/>
                </a:solidFill>
                <a:latin typeface="Comic Sans MS" panose="030F0902030302020204" pitchFamily="66" charset="0"/>
              </a:rPr>
              <a:t>Match up </a:t>
            </a:r>
          </a:p>
        </p:txBody>
      </p:sp>
      <p:sp>
        <p:nvSpPr>
          <p:cNvPr id="14" name="Oval 13">
            <a:extLst>
              <a:ext uri="{FF2B5EF4-FFF2-40B4-BE49-F238E27FC236}">
                <a16:creationId xmlns:a16="http://schemas.microsoft.com/office/drawing/2014/main" id="{67B0987C-3AAE-FB4F-B3C1-4652C17E1404}"/>
              </a:ext>
            </a:extLst>
          </p:cNvPr>
          <p:cNvSpPr/>
          <p:nvPr/>
        </p:nvSpPr>
        <p:spPr>
          <a:xfrm>
            <a:off x="135972" y="196320"/>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a</a:t>
            </a:r>
          </a:p>
        </p:txBody>
      </p:sp>
      <p:sp>
        <p:nvSpPr>
          <p:cNvPr id="15" name="Oval 14">
            <a:extLst>
              <a:ext uri="{FF2B5EF4-FFF2-40B4-BE49-F238E27FC236}">
                <a16:creationId xmlns:a16="http://schemas.microsoft.com/office/drawing/2014/main" id="{E3F72CAF-2CDA-8846-A512-AB392D0E9C95}"/>
              </a:ext>
            </a:extLst>
          </p:cNvPr>
          <p:cNvSpPr/>
          <p:nvPr/>
        </p:nvSpPr>
        <p:spPr>
          <a:xfrm>
            <a:off x="2966318" y="131895"/>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b</a:t>
            </a:r>
          </a:p>
        </p:txBody>
      </p:sp>
      <p:sp>
        <p:nvSpPr>
          <p:cNvPr id="16" name="Oval 15">
            <a:extLst>
              <a:ext uri="{FF2B5EF4-FFF2-40B4-BE49-F238E27FC236}">
                <a16:creationId xmlns:a16="http://schemas.microsoft.com/office/drawing/2014/main" id="{100FD16C-A9EE-1542-A054-43DC6BC9F02B}"/>
              </a:ext>
            </a:extLst>
          </p:cNvPr>
          <p:cNvSpPr/>
          <p:nvPr/>
        </p:nvSpPr>
        <p:spPr>
          <a:xfrm>
            <a:off x="5403071" y="80296"/>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c</a:t>
            </a:r>
          </a:p>
        </p:txBody>
      </p:sp>
      <p:sp>
        <p:nvSpPr>
          <p:cNvPr id="17" name="Oval 16">
            <a:extLst>
              <a:ext uri="{FF2B5EF4-FFF2-40B4-BE49-F238E27FC236}">
                <a16:creationId xmlns:a16="http://schemas.microsoft.com/office/drawing/2014/main" id="{B7EC2FB9-B9D0-3E42-999A-9EB7274F14E3}"/>
              </a:ext>
            </a:extLst>
          </p:cNvPr>
          <p:cNvSpPr/>
          <p:nvPr/>
        </p:nvSpPr>
        <p:spPr>
          <a:xfrm>
            <a:off x="259381" y="2532510"/>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d</a:t>
            </a:r>
          </a:p>
        </p:txBody>
      </p:sp>
      <p:sp>
        <p:nvSpPr>
          <p:cNvPr id="18" name="Oval 17">
            <a:extLst>
              <a:ext uri="{FF2B5EF4-FFF2-40B4-BE49-F238E27FC236}">
                <a16:creationId xmlns:a16="http://schemas.microsoft.com/office/drawing/2014/main" id="{020B0824-648B-DD4E-81D1-9B6CAE880FF2}"/>
              </a:ext>
            </a:extLst>
          </p:cNvPr>
          <p:cNvSpPr/>
          <p:nvPr/>
        </p:nvSpPr>
        <p:spPr>
          <a:xfrm>
            <a:off x="2922621" y="2337994"/>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e</a:t>
            </a:r>
          </a:p>
        </p:txBody>
      </p:sp>
      <p:sp>
        <p:nvSpPr>
          <p:cNvPr id="19" name="Oval 18">
            <a:extLst>
              <a:ext uri="{FF2B5EF4-FFF2-40B4-BE49-F238E27FC236}">
                <a16:creationId xmlns:a16="http://schemas.microsoft.com/office/drawing/2014/main" id="{54318585-CCEC-574B-AC88-25916964C63B}"/>
              </a:ext>
            </a:extLst>
          </p:cNvPr>
          <p:cNvSpPr/>
          <p:nvPr/>
        </p:nvSpPr>
        <p:spPr>
          <a:xfrm>
            <a:off x="5664328" y="2303910"/>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f</a:t>
            </a:r>
          </a:p>
        </p:txBody>
      </p:sp>
      <p:sp>
        <p:nvSpPr>
          <p:cNvPr id="20" name="Oval 19">
            <a:extLst>
              <a:ext uri="{FF2B5EF4-FFF2-40B4-BE49-F238E27FC236}">
                <a16:creationId xmlns:a16="http://schemas.microsoft.com/office/drawing/2014/main" id="{D3046821-0CA1-1E4B-8588-E66794CFB047}"/>
              </a:ext>
            </a:extLst>
          </p:cNvPr>
          <p:cNvSpPr/>
          <p:nvPr/>
        </p:nvSpPr>
        <p:spPr>
          <a:xfrm>
            <a:off x="259381" y="4840656"/>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g</a:t>
            </a:r>
          </a:p>
        </p:txBody>
      </p:sp>
      <p:sp>
        <p:nvSpPr>
          <p:cNvPr id="21" name="Oval 20">
            <a:extLst>
              <a:ext uri="{FF2B5EF4-FFF2-40B4-BE49-F238E27FC236}">
                <a16:creationId xmlns:a16="http://schemas.microsoft.com/office/drawing/2014/main" id="{C12086A6-E0FD-6149-AD7D-9CB50DAE8614}"/>
              </a:ext>
            </a:extLst>
          </p:cNvPr>
          <p:cNvSpPr/>
          <p:nvPr/>
        </p:nvSpPr>
        <p:spPr>
          <a:xfrm>
            <a:off x="2966317" y="4698961"/>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h</a:t>
            </a:r>
          </a:p>
        </p:txBody>
      </p:sp>
      <p:sp>
        <p:nvSpPr>
          <p:cNvPr id="22" name="Oval 21">
            <a:extLst>
              <a:ext uri="{FF2B5EF4-FFF2-40B4-BE49-F238E27FC236}">
                <a16:creationId xmlns:a16="http://schemas.microsoft.com/office/drawing/2014/main" id="{E535C755-580A-C14A-BC3B-091A209B3948}"/>
              </a:ext>
            </a:extLst>
          </p:cNvPr>
          <p:cNvSpPr/>
          <p:nvPr/>
        </p:nvSpPr>
        <p:spPr>
          <a:xfrm>
            <a:off x="5584275" y="4760608"/>
            <a:ext cx="522515"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902030302020204" pitchFamily="66" charset="0"/>
              </a:rPr>
              <a:t>i</a:t>
            </a:r>
          </a:p>
        </p:txBody>
      </p:sp>
      <p:sp>
        <p:nvSpPr>
          <p:cNvPr id="23" name="TextBox 22">
            <a:extLst>
              <a:ext uri="{FF2B5EF4-FFF2-40B4-BE49-F238E27FC236}">
                <a16:creationId xmlns:a16="http://schemas.microsoft.com/office/drawing/2014/main" id="{589F5BE1-964C-A840-AA35-B2168E64D459}"/>
              </a:ext>
            </a:extLst>
          </p:cNvPr>
          <p:cNvSpPr txBox="1"/>
          <p:nvPr/>
        </p:nvSpPr>
        <p:spPr>
          <a:xfrm>
            <a:off x="7918704" y="1276729"/>
            <a:ext cx="4100793" cy="4657942"/>
          </a:xfrm>
          <a:prstGeom prst="rect">
            <a:avLst/>
          </a:prstGeom>
          <a:noFill/>
        </p:spPr>
        <p:txBody>
          <a:bodyPr wrap="square" rtlCol="0">
            <a:spAutoFit/>
          </a:bodyPr>
          <a:lstStyle/>
          <a:p>
            <a:pPr marL="342900" indent="-342900">
              <a:lnSpc>
                <a:spcPct val="150000"/>
              </a:lnSpc>
              <a:buAutoNum type="arabicPeriod"/>
            </a:pPr>
            <a:r>
              <a:rPr lang="en-US" sz="2000" dirty="0">
                <a:solidFill>
                  <a:srgbClr val="002060"/>
                </a:solidFill>
                <a:latin typeface="Comic Sans MS" panose="030F0902030302020204" pitchFamily="66" charset="0"/>
              </a:rPr>
              <a:t>Los blogs.</a:t>
            </a:r>
          </a:p>
          <a:p>
            <a:pPr marL="342900" indent="-342900">
              <a:lnSpc>
                <a:spcPct val="150000"/>
              </a:lnSpc>
              <a:buAutoNum type="arabicPeriod"/>
            </a:pPr>
            <a:r>
              <a:rPr lang="en-US" sz="2000" dirty="0">
                <a:solidFill>
                  <a:srgbClr val="002060"/>
                </a:solidFill>
                <a:latin typeface="Comic Sans MS" panose="030F0902030302020204" pitchFamily="66" charset="0"/>
              </a:rPr>
              <a:t>Las </a:t>
            </a:r>
            <a:r>
              <a:rPr lang="en-US" sz="2000" dirty="0" err="1">
                <a:solidFill>
                  <a:srgbClr val="002060"/>
                </a:solidFill>
                <a:latin typeface="Comic Sans MS" panose="030F0902030302020204" pitchFamily="66" charset="0"/>
              </a:rPr>
              <a:t>novelas</a:t>
            </a:r>
            <a:r>
              <a:rPr lang="en-US" sz="2000" dirty="0">
                <a:solidFill>
                  <a:srgbClr val="002060"/>
                </a:solidFill>
                <a:latin typeface="Comic Sans MS" panose="030F0902030302020204" pitchFamily="66" charset="0"/>
              </a:rPr>
              <a:t> de </a:t>
            </a:r>
            <a:r>
              <a:rPr lang="en-US" sz="2000" dirty="0" err="1">
                <a:solidFill>
                  <a:srgbClr val="002060"/>
                </a:solidFill>
                <a:latin typeface="Comic Sans MS" panose="030F0902030302020204" pitchFamily="66" charset="0"/>
              </a:rPr>
              <a:t>amor</a:t>
            </a:r>
            <a:r>
              <a:rPr lang="en-US" sz="2000" dirty="0">
                <a:solidFill>
                  <a:srgbClr val="002060"/>
                </a:solidFill>
                <a:latin typeface="Comic Sans MS" panose="030F0902030302020204" pitchFamily="66" charset="0"/>
              </a:rPr>
              <a:t>.</a:t>
            </a:r>
          </a:p>
          <a:p>
            <a:pPr marL="342900" indent="-342900">
              <a:lnSpc>
                <a:spcPct val="150000"/>
              </a:lnSpc>
              <a:buAutoNum type="arabicPeriod"/>
            </a:pPr>
            <a:r>
              <a:rPr lang="en-US" sz="2000" dirty="0">
                <a:solidFill>
                  <a:srgbClr val="002060"/>
                </a:solidFill>
                <a:latin typeface="Comic Sans MS" panose="030F0902030302020204" pitchFamily="66" charset="0"/>
              </a:rPr>
              <a:t>Las </a:t>
            </a:r>
            <a:r>
              <a:rPr lang="en-US" sz="2000" dirty="0" err="1">
                <a:solidFill>
                  <a:srgbClr val="002060"/>
                </a:solidFill>
                <a:latin typeface="Comic Sans MS" panose="030F0902030302020204" pitchFamily="66" charset="0"/>
              </a:rPr>
              <a:t>poesías</a:t>
            </a:r>
            <a:r>
              <a:rPr lang="en-US" sz="2000" dirty="0">
                <a:solidFill>
                  <a:srgbClr val="002060"/>
                </a:solidFill>
                <a:latin typeface="Comic Sans MS" panose="030F0902030302020204" pitchFamily="66" charset="0"/>
              </a:rPr>
              <a:t>.</a:t>
            </a:r>
          </a:p>
          <a:p>
            <a:pPr marL="342900" indent="-342900">
              <a:lnSpc>
                <a:spcPct val="150000"/>
              </a:lnSpc>
              <a:buAutoNum type="arabicPeriod"/>
            </a:pPr>
            <a:r>
              <a:rPr lang="en-US" sz="2000" dirty="0">
                <a:solidFill>
                  <a:srgbClr val="002060"/>
                </a:solidFill>
                <a:latin typeface="Comic Sans MS" panose="030F0902030302020204" pitchFamily="66" charset="0"/>
              </a:rPr>
              <a:t>Los </a:t>
            </a:r>
            <a:r>
              <a:rPr lang="en-US" sz="2000" dirty="0" err="1">
                <a:solidFill>
                  <a:srgbClr val="002060"/>
                </a:solidFill>
                <a:latin typeface="Comic Sans MS" panose="030F0902030302020204" pitchFamily="66" charset="0"/>
              </a:rPr>
              <a:t>periódicos</a:t>
            </a:r>
            <a:r>
              <a:rPr lang="en-US" sz="2000" dirty="0">
                <a:solidFill>
                  <a:srgbClr val="002060"/>
                </a:solidFill>
                <a:latin typeface="Comic Sans MS" panose="030F0902030302020204" pitchFamily="66" charset="0"/>
              </a:rPr>
              <a:t>.</a:t>
            </a:r>
          </a:p>
          <a:p>
            <a:pPr marL="342900" indent="-342900">
              <a:lnSpc>
                <a:spcPct val="150000"/>
              </a:lnSpc>
              <a:buAutoNum type="arabicPeriod"/>
            </a:pPr>
            <a:r>
              <a:rPr lang="en-US" sz="2000" dirty="0">
                <a:solidFill>
                  <a:srgbClr val="002060"/>
                </a:solidFill>
                <a:latin typeface="Comic Sans MS" panose="030F0902030302020204" pitchFamily="66" charset="0"/>
              </a:rPr>
              <a:t>Las </a:t>
            </a:r>
            <a:r>
              <a:rPr lang="en-US" sz="2000" dirty="0" err="1">
                <a:solidFill>
                  <a:srgbClr val="002060"/>
                </a:solidFill>
                <a:latin typeface="Comic Sans MS" panose="030F0902030302020204" pitchFamily="66" charset="0"/>
              </a:rPr>
              <a:t>revistas</a:t>
            </a:r>
            <a:r>
              <a:rPr lang="en-US" sz="2000" dirty="0">
                <a:solidFill>
                  <a:srgbClr val="002060"/>
                </a:solidFill>
                <a:latin typeface="Comic Sans MS" panose="030F0902030302020204" pitchFamily="66" charset="0"/>
              </a:rPr>
              <a:t>.</a:t>
            </a:r>
          </a:p>
          <a:p>
            <a:pPr marL="342900" indent="-342900">
              <a:lnSpc>
                <a:spcPct val="150000"/>
              </a:lnSpc>
              <a:buAutoNum type="arabicPeriod"/>
            </a:pPr>
            <a:r>
              <a:rPr lang="en-US" sz="2000" dirty="0">
                <a:solidFill>
                  <a:srgbClr val="002060"/>
                </a:solidFill>
                <a:latin typeface="Comic Sans MS" panose="030F0902030302020204" pitchFamily="66" charset="0"/>
              </a:rPr>
              <a:t>Las </a:t>
            </a:r>
            <a:r>
              <a:rPr lang="en-US" sz="2000" dirty="0" err="1">
                <a:solidFill>
                  <a:srgbClr val="002060"/>
                </a:solidFill>
                <a:latin typeface="Comic Sans MS" panose="030F0902030302020204" pitchFamily="66" charset="0"/>
              </a:rPr>
              <a:t>historias</a:t>
            </a:r>
            <a:r>
              <a:rPr lang="en-US" sz="2000" dirty="0">
                <a:solidFill>
                  <a:srgbClr val="002060"/>
                </a:solidFill>
                <a:latin typeface="Comic Sans MS" panose="030F0902030302020204" pitchFamily="66" charset="0"/>
              </a:rPr>
              <a:t> de </a:t>
            </a:r>
            <a:r>
              <a:rPr lang="en-US" sz="2000" dirty="0" err="1">
                <a:solidFill>
                  <a:srgbClr val="002060"/>
                </a:solidFill>
                <a:latin typeface="Comic Sans MS" panose="030F0902030302020204" pitchFamily="66" charset="0"/>
              </a:rPr>
              <a:t>vampiros</a:t>
            </a:r>
            <a:r>
              <a:rPr lang="en-US" sz="2000" dirty="0">
                <a:solidFill>
                  <a:srgbClr val="002060"/>
                </a:solidFill>
                <a:latin typeface="Comic Sans MS" panose="030F0902030302020204" pitchFamily="66" charset="0"/>
              </a:rPr>
              <a:t>.</a:t>
            </a:r>
          </a:p>
          <a:p>
            <a:pPr marL="342900" indent="-342900">
              <a:lnSpc>
                <a:spcPct val="150000"/>
              </a:lnSpc>
              <a:buAutoNum type="arabicPeriod"/>
            </a:pPr>
            <a:r>
              <a:rPr lang="en-US" sz="2000" dirty="0">
                <a:solidFill>
                  <a:srgbClr val="002060"/>
                </a:solidFill>
                <a:latin typeface="Comic Sans MS" panose="030F0902030302020204" pitchFamily="66" charset="0"/>
              </a:rPr>
              <a:t>Las </a:t>
            </a:r>
            <a:r>
              <a:rPr lang="en-US" sz="2000" dirty="0" err="1">
                <a:solidFill>
                  <a:srgbClr val="002060"/>
                </a:solidFill>
                <a:latin typeface="Comic Sans MS" panose="030F0902030302020204" pitchFamily="66" charset="0"/>
              </a:rPr>
              <a:t>novelas</a:t>
            </a:r>
            <a:r>
              <a:rPr lang="en-US" sz="2000" dirty="0">
                <a:solidFill>
                  <a:srgbClr val="002060"/>
                </a:solidFill>
                <a:latin typeface="Comic Sans MS" panose="030F0902030302020204" pitchFamily="66" charset="0"/>
              </a:rPr>
              <a:t> de </a:t>
            </a:r>
            <a:r>
              <a:rPr lang="en-US" sz="2000" dirty="0" err="1">
                <a:solidFill>
                  <a:srgbClr val="002060"/>
                </a:solidFill>
                <a:latin typeface="Comic Sans MS" panose="030F0902030302020204" pitchFamily="66" charset="0"/>
              </a:rPr>
              <a:t>ciencia</a:t>
            </a:r>
            <a:r>
              <a:rPr lang="en-US" sz="2000" dirty="0">
                <a:solidFill>
                  <a:srgbClr val="002060"/>
                </a:solidFill>
                <a:latin typeface="Comic Sans MS" panose="030F0902030302020204" pitchFamily="66" charset="0"/>
              </a:rPr>
              <a:t> </a:t>
            </a:r>
            <a:r>
              <a:rPr lang="en-US" sz="2000" dirty="0" err="1">
                <a:solidFill>
                  <a:srgbClr val="002060"/>
                </a:solidFill>
                <a:latin typeface="Comic Sans MS" panose="030F0902030302020204" pitchFamily="66" charset="0"/>
              </a:rPr>
              <a:t>ficción</a:t>
            </a:r>
            <a:r>
              <a:rPr lang="en-US" sz="2000" dirty="0">
                <a:solidFill>
                  <a:srgbClr val="002060"/>
                </a:solidFill>
                <a:latin typeface="Comic Sans MS" panose="030F0902030302020204" pitchFamily="66" charset="0"/>
              </a:rPr>
              <a:t>.</a:t>
            </a:r>
          </a:p>
          <a:p>
            <a:pPr marL="342900" indent="-342900">
              <a:lnSpc>
                <a:spcPct val="150000"/>
              </a:lnSpc>
              <a:buAutoNum type="arabicPeriod"/>
            </a:pPr>
            <a:r>
              <a:rPr lang="en-US" sz="2000" dirty="0">
                <a:solidFill>
                  <a:srgbClr val="002060"/>
                </a:solidFill>
                <a:latin typeface="Comic Sans MS" panose="030F0902030302020204" pitchFamily="66" charset="0"/>
              </a:rPr>
              <a:t>Los </a:t>
            </a:r>
            <a:r>
              <a:rPr lang="en-US" sz="2000" dirty="0" err="1">
                <a:solidFill>
                  <a:srgbClr val="002060"/>
                </a:solidFill>
                <a:latin typeface="Comic Sans MS" panose="030F0902030302020204" pitchFamily="66" charset="0"/>
              </a:rPr>
              <a:t>tebeos</a:t>
            </a:r>
            <a:r>
              <a:rPr lang="en-US" sz="2000" dirty="0">
                <a:solidFill>
                  <a:srgbClr val="002060"/>
                </a:solidFill>
                <a:latin typeface="Comic Sans MS" panose="030F0902030302020204" pitchFamily="66" charset="0"/>
              </a:rPr>
              <a:t>/</a:t>
            </a:r>
            <a:r>
              <a:rPr lang="en-US" sz="2000" dirty="0" err="1">
                <a:solidFill>
                  <a:srgbClr val="002060"/>
                </a:solidFill>
                <a:latin typeface="Comic Sans MS" panose="030F0902030302020204" pitchFamily="66" charset="0"/>
              </a:rPr>
              <a:t>los</a:t>
            </a:r>
            <a:r>
              <a:rPr lang="en-US" sz="2000" dirty="0">
                <a:solidFill>
                  <a:srgbClr val="002060"/>
                </a:solidFill>
                <a:latin typeface="Comic Sans MS" panose="030F0902030302020204" pitchFamily="66" charset="0"/>
              </a:rPr>
              <a:t> comics.</a:t>
            </a:r>
          </a:p>
          <a:p>
            <a:pPr marL="342900" indent="-342900">
              <a:lnSpc>
                <a:spcPct val="150000"/>
              </a:lnSpc>
              <a:buAutoNum type="arabicPeriod"/>
            </a:pPr>
            <a:r>
              <a:rPr lang="en-US" sz="2000" dirty="0">
                <a:solidFill>
                  <a:srgbClr val="002060"/>
                </a:solidFill>
                <a:latin typeface="Comic Sans MS" panose="030F0902030302020204" pitchFamily="66" charset="0"/>
              </a:rPr>
              <a:t>Las </a:t>
            </a:r>
            <a:r>
              <a:rPr lang="en-US" sz="2000" dirty="0" err="1">
                <a:solidFill>
                  <a:srgbClr val="002060"/>
                </a:solidFill>
                <a:latin typeface="Comic Sans MS" panose="030F0902030302020204" pitchFamily="66" charset="0"/>
              </a:rPr>
              <a:t>biografías</a:t>
            </a:r>
            <a:endParaRPr lang="en-US" sz="2000" dirty="0">
              <a:solidFill>
                <a:srgbClr val="002060"/>
              </a:solidFill>
              <a:latin typeface="Comic Sans MS" panose="030F0902030302020204" pitchFamily="66" charset="0"/>
            </a:endParaRPr>
          </a:p>
          <a:p>
            <a:pPr marL="342900" indent="-342900">
              <a:lnSpc>
                <a:spcPct val="150000"/>
              </a:lnSpc>
              <a:buAutoNum type="arabicPeriod"/>
            </a:pPr>
            <a:endParaRPr lang="en-US" sz="2000" dirty="0">
              <a:solidFill>
                <a:srgbClr val="002060"/>
              </a:solidFill>
              <a:latin typeface="Comic Sans MS" panose="030F0902030302020204" pitchFamily="66" charset="0"/>
            </a:endParaRPr>
          </a:p>
        </p:txBody>
      </p:sp>
    </p:spTree>
    <p:extLst>
      <p:ext uri="{BB962C8B-B14F-4D97-AF65-F5344CB8AC3E}">
        <p14:creationId xmlns:p14="http://schemas.microsoft.com/office/powerpoint/2010/main" val="323859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9C62F7A-D691-F34E-8395-AADC91B6C8B8}"/>
              </a:ext>
            </a:extLst>
          </p:cNvPr>
          <p:cNvGraphicFramePr>
            <a:graphicFrameLocks noGrp="1"/>
          </p:cNvGraphicFramePr>
          <p:nvPr>
            <p:extLst>
              <p:ext uri="{D42A27DB-BD31-4B8C-83A1-F6EECF244321}">
                <p14:modId xmlns:p14="http://schemas.microsoft.com/office/powerpoint/2010/main" val="2369236907"/>
              </p:ext>
            </p:extLst>
          </p:nvPr>
        </p:nvGraphicFramePr>
        <p:xfrm>
          <a:off x="182878" y="814073"/>
          <a:ext cx="11821886" cy="5498021"/>
        </p:xfrm>
        <a:graphic>
          <a:graphicData uri="http://schemas.openxmlformats.org/drawingml/2006/table">
            <a:tbl>
              <a:tblPr firstRow="1" bandRow="1">
                <a:tableStyleId>{5940675A-B579-460E-94D1-54222C63F5DA}</a:tableStyleId>
              </a:tblPr>
              <a:tblGrid>
                <a:gridCol w="2155373">
                  <a:extLst>
                    <a:ext uri="{9D8B030D-6E8A-4147-A177-3AD203B41FA5}">
                      <a16:colId xmlns:a16="http://schemas.microsoft.com/office/drawing/2014/main" val="3676451904"/>
                    </a:ext>
                  </a:extLst>
                </a:gridCol>
                <a:gridCol w="3722915">
                  <a:extLst>
                    <a:ext uri="{9D8B030D-6E8A-4147-A177-3AD203B41FA5}">
                      <a16:colId xmlns:a16="http://schemas.microsoft.com/office/drawing/2014/main" val="1316356769"/>
                    </a:ext>
                  </a:extLst>
                </a:gridCol>
                <a:gridCol w="2690948">
                  <a:extLst>
                    <a:ext uri="{9D8B030D-6E8A-4147-A177-3AD203B41FA5}">
                      <a16:colId xmlns:a16="http://schemas.microsoft.com/office/drawing/2014/main" val="50325509"/>
                    </a:ext>
                  </a:extLst>
                </a:gridCol>
                <a:gridCol w="3252650">
                  <a:extLst>
                    <a:ext uri="{9D8B030D-6E8A-4147-A177-3AD203B41FA5}">
                      <a16:colId xmlns:a16="http://schemas.microsoft.com/office/drawing/2014/main" val="2788686223"/>
                    </a:ext>
                  </a:extLst>
                </a:gridCol>
              </a:tblGrid>
              <a:tr h="4637314">
                <a:tc>
                  <a:txBody>
                    <a:bodyPr/>
                    <a:lstStyle/>
                    <a:p>
                      <a:pPr algn="ct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p>
                      <a:pPr algn="ctr">
                        <a:lnSpc>
                          <a:spcPct val="150000"/>
                        </a:lnSpc>
                      </a:pPr>
                      <a:endParaRPr lang="en-US" sz="1800" dirty="0">
                        <a:solidFill>
                          <a:srgbClr val="002060"/>
                        </a:solidFill>
                        <a:latin typeface="Comic Sans MS" panose="030F0902030302020204" pitchFamily="66" charset="0"/>
                      </a:endParaRPr>
                    </a:p>
                    <a:p>
                      <a:pPr algn="ctr">
                        <a:lnSpc>
                          <a:spcPct val="150000"/>
                        </a:lnSpc>
                      </a:pPr>
                      <a:r>
                        <a:rPr lang="en-US" sz="1800" dirty="0">
                          <a:solidFill>
                            <a:srgbClr val="002060"/>
                          </a:solidFill>
                          <a:latin typeface="Comic Sans MS" panose="030F0902030302020204" pitchFamily="66" charset="0"/>
                        </a:rPr>
                        <a:t>Me </a:t>
                      </a:r>
                      <a:r>
                        <a:rPr lang="en-US" sz="1800" dirty="0" err="1">
                          <a:solidFill>
                            <a:srgbClr val="002060"/>
                          </a:solidFill>
                          <a:latin typeface="Comic Sans MS" panose="030F0902030302020204" pitchFamily="66" charset="0"/>
                        </a:rPr>
                        <a:t>chifla</a:t>
                      </a:r>
                      <a:r>
                        <a:rPr lang="en-US" sz="1800" dirty="0">
                          <a:solidFill>
                            <a:srgbClr val="002060"/>
                          </a:solidFill>
                          <a:latin typeface="Comic Sans MS" panose="030F0902030302020204" pitchFamily="66" charset="0"/>
                        </a:rPr>
                        <a:t> leer</a:t>
                      </a:r>
                    </a:p>
                    <a:p>
                      <a:pPr algn="ctr">
                        <a:lnSpc>
                          <a:spcPct val="150000"/>
                        </a:lnSpc>
                      </a:pPr>
                      <a:endParaRPr lang="en-US" sz="1800" dirty="0">
                        <a:solidFill>
                          <a:srgbClr val="002060"/>
                        </a:solidFill>
                        <a:latin typeface="Comic Sans MS" panose="030F0902030302020204" pitchFamily="66" charset="0"/>
                      </a:endParaRPr>
                    </a:p>
                    <a:p>
                      <a:pPr algn="ctr">
                        <a:lnSpc>
                          <a:spcPct val="150000"/>
                        </a:lnSpc>
                      </a:pPr>
                      <a:r>
                        <a:rPr lang="en-US" sz="1800" dirty="0">
                          <a:solidFill>
                            <a:srgbClr val="002060"/>
                          </a:solidFill>
                          <a:latin typeface="Comic Sans MS" panose="030F0902030302020204" pitchFamily="66" charset="0"/>
                        </a:rPr>
                        <a:t>Me </a:t>
                      </a:r>
                      <a:r>
                        <a:rPr lang="en-US" sz="1800" dirty="0" err="1">
                          <a:solidFill>
                            <a:srgbClr val="002060"/>
                          </a:solidFill>
                          <a:latin typeface="Comic Sans MS" panose="030F0902030302020204" pitchFamily="66" charset="0"/>
                        </a:rPr>
                        <a:t>molan</a:t>
                      </a:r>
                      <a:r>
                        <a:rPr lang="en-US" sz="1800" dirty="0">
                          <a:solidFill>
                            <a:srgbClr val="002060"/>
                          </a:solidFill>
                          <a:latin typeface="Comic Sans MS" panose="030F0902030302020204" pitchFamily="66" charset="0"/>
                        </a:rPr>
                        <a:t> leer</a:t>
                      </a:r>
                    </a:p>
                    <a:p>
                      <a:pPr algn="ctr">
                        <a:lnSpc>
                          <a:spcPct val="150000"/>
                        </a:lnSpc>
                      </a:pPr>
                      <a:endParaRPr lang="en-US" sz="1800" dirty="0">
                        <a:solidFill>
                          <a:srgbClr val="002060"/>
                        </a:solidFill>
                        <a:latin typeface="Comic Sans MS" panose="030F0902030302020204" pitchFamily="66" charset="0"/>
                      </a:endParaRPr>
                    </a:p>
                    <a:p>
                      <a:pPr algn="ctr">
                        <a:lnSpc>
                          <a:spcPct val="150000"/>
                        </a:lnSpc>
                      </a:pPr>
                      <a:r>
                        <a:rPr lang="en-US" sz="1800" dirty="0">
                          <a:solidFill>
                            <a:srgbClr val="002060"/>
                          </a:solidFill>
                          <a:latin typeface="Comic Sans MS" panose="030F0902030302020204" pitchFamily="66" charset="0"/>
                        </a:rPr>
                        <a:t>Me </a:t>
                      </a:r>
                      <a:r>
                        <a:rPr lang="en-US" sz="1800" dirty="0" err="1">
                          <a:solidFill>
                            <a:srgbClr val="002060"/>
                          </a:solidFill>
                          <a:latin typeface="Comic Sans MS" panose="030F0902030302020204" pitchFamily="66" charset="0"/>
                        </a:rPr>
                        <a:t>encanta</a:t>
                      </a:r>
                      <a:r>
                        <a:rPr lang="en-US" sz="1800" dirty="0">
                          <a:solidFill>
                            <a:srgbClr val="002060"/>
                          </a:solidFill>
                          <a:latin typeface="Comic Sans MS" panose="030F0902030302020204" pitchFamily="66" charset="0"/>
                        </a:rPr>
                        <a:t> leer</a:t>
                      </a:r>
                    </a:p>
                    <a:p>
                      <a:pPr algn="ctr">
                        <a:lnSpc>
                          <a:spcPct val="150000"/>
                        </a:lnSpc>
                      </a:pPr>
                      <a:endParaRPr lang="en-US" sz="1800" dirty="0">
                        <a:solidFill>
                          <a:srgbClr val="002060"/>
                        </a:solidFill>
                        <a:latin typeface="Comic Sans MS" panose="030F0902030302020204" pitchFamily="66" charset="0"/>
                      </a:endParaRPr>
                    </a:p>
                    <a:p>
                      <a:pPr algn="ctr">
                        <a:lnSpc>
                          <a:spcPct val="150000"/>
                        </a:lnSpc>
                      </a:pPr>
                      <a:r>
                        <a:rPr lang="en-US" sz="1800" dirty="0">
                          <a:solidFill>
                            <a:srgbClr val="002060"/>
                          </a:solidFill>
                          <a:latin typeface="Comic Sans MS" panose="030F0902030302020204" pitchFamily="66" charset="0"/>
                        </a:rPr>
                        <a:t>Me </a:t>
                      </a:r>
                      <a:r>
                        <a:rPr lang="en-US" sz="1800" dirty="0" err="1">
                          <a:solidFill>
                            <a:srgbClr val="002060"/>
                          </a:solidFill>
                          <a:latin typeface="Comic Sans MS" panose="030F0902030302020204" pitchFamily="66" charset="0"/>
                        </a:rPr>
                        <a:t>gusta</a:t>
                      </a:r>
                      <a:r>
                        <a:rPr lang="en-US" sz="1800" dirty="0">
                          <a:solidFill>
                            <a:srgbClr val="002060"/>
                          </a:solidFill>
                          <a:latin typeface="Comic Sans MS" panose="030F0902030302020204" pitchFamily="66" charset="0"/>
                        </a:rPr>
                        <a:t> leer</a:t>
                      </a:r>
                    </a:p>
                    <a:p>
                      <a:pPr marL="0" marR="0" lvl="0" indent="0" algn="l" defTabSz="914400" rtl="0" eaLnBrk="1" fontAlgn="auto" latinLnBrk="0" hangingPunct="1">
                        <a:lnSpc>
                          <a:spcPct val="250000"/>
                        </a:lnSpc>
                        <a:spcBef>
                          <a:spcPts val="0"/>
                        </a:spcBef>
                        <a:spcAft>
                          <a:spcPts val="0"/>
                        </a:spcAft>
                        <a:buClrTx/>
                        <a:buSzTx/>
                        <a:buFontTx/>
                        <a:buNone/>
                        <a:tabLst/>
                        <a:defRPr/>
                      </a:pPr>
                      <a:endParaRPr lang="en-US" sz="1800" dirty="0">
                        <a:solidFill>
                          <a:srgbClr val="002060"/>
                        </a:solidFill>
                        <a:latin typeface="Comic Sans MS" panose="030F0902030302020204" pitchFamily="66" charset="0"/>
                      </a:endParaRPr>
                    </a:p>
                    <a:p>
                      <a:pPr marL="0" marR="0" lvl="0" indent="0" algn="l" defTabSz="914400" rtl="0" eaLnBrk="1" fontAlgn="auto" latinLnBrk="0" hangingPunct="1">
                        <a:lnSpc>
                          <a:spcPct val="250000"/>
                        </a:lnSpc>
                        <a:spcBef>
                          <a:spcPts val="0"/>
                        </a:spcBef>
                        <a:spcAft>
                          <a:spcPts val="0"/>
                        </a:spcAft>
                        <a:buClrTx/>
                        <a:buSzTx/>
                        <a:buFontTx/>
                        <a:buNone/>
                        <a:tabLst/>
                        <a:defRPr/>
                      </a:pPr>
                      <a:endParaRPr lang="en-US" sz="1800" dirty="0">
                        <a:solidFill>
                          <a:srgbClr val="002060"/>
                        </a:solidFill>
                        <a:latin typeface="Comic Sans MS" panose="030F0902030302020204" pitchFamily="66" charset="0"/>
                      </a:endParaRPr>
                    </a:p>
                  </a:txBody>
                  <a:tcPr>
                    <a:solidFill>
                      <a:srgbClr val="FFF2CC"/>
                    </a:solidFill>
                  </a:tcPr>
                </a:tc>
                <a:tc>
                  <a:txBody>
                    <a:bodyPr/>
                    <a:lstStyle/>
                    <a:p>
                      <a:pPr algn="ctr">
                        <a:lnSpc>
                          <a:spcPct val="200000"/>
                        </a:lnSpc>
                      </a:pPr>
                      <a:r>
                        <a:rPr lang="en-US" sz="1800" dirty="0">
                          <a:solidFill>
                            <a:srgbClr val="002060"/>
                          </a:solidFill>
                          <a:latin typeface="Comic Sans MS" panose="030F0902030302020204" pitchFamily="66" charset="0"/>
                        </a:rPr>
                        <a:t>las </a:t>
                      </a:r>
                      <a:r>
                        <a:rPr lang="en-US" sz="1800" dirty="0" err="1">
                          <a:solidFill>
                            <a:srgbClr val="002060"/>
                          </a:solidFill>
                          <a:latin typeface="Comic Sans MS" panose="030F0902030302020204" pitchFamily="66" charset="0"/>
                        </a:rPr>
                        <a:t>novelas</a:t>
                      </a:r>
                      <a:r>
                        <a:rPr lang="en-US" sz="1800" dirty="0">
                          <a:solidFill>
                            <a:srgbClr val="002060"/>
                          </a:solidFill>
                          <a:latin typeface="Comic Sans MS" panose="030F0902030302020204" pitchFamily="66" charset="0"/>
                        </a:rPr>
                        <a:t> de </a:t>
                      </a:r>
                      <a:r>
                        <a:rPr lang="en-US" sz="1800" dirty="0" err="1">
                          <a:solidFill>
                            <a:srgbClr val="002060"/>
                          </a:solidFill>
                          <a:latin typeface="Comic Sans MS" panose="030F0902030302020204" pitchFamily="66" charset="0"/>
                        </a:rPr>
                        <a:t>amor</a:t>
                      </a:r>
                      <a:endParaRPr lang="en-US" sz="1800" dirty="0">
                        <a:solidFill>
                          <a:srgbClr val="002060"/>
                        </a:solidFill>
                        <a:latin typeface="Comic Sans MS" panose="030F0902030302020204" pitchFamily="66" charset="0"/>
                      </a:endParaRPr>
                    </a:p>
                    <a:p>
                      <a:pPr algn="ctr">
                        <a:lnSpc>
                          <a:spcPct val="200000"/>
                        </a:lnSpc>
                      </a:pPr>
                      <a:r>
                        <a:rPr lang="en-US" sz="1800" dirty="0">
                          <a:solidFill>
                            <a:srgbClr val="002060"/>
                          </a:solidFill>
                          <a:latin typeface="Comic Sans MS" panose="030F0902030302020204" pitchFamily="66" charset="0"/>
                        </a:rPr>
                        <a:t>las </a:t>
                      </a:r>
                      <a:r>
                        <a:rPr lang="en-US" sz="1800" dirty="0" err="1">
                          <a:solidFill>
                            <a:srgbClr val="002060"/>
                          </a:solidFill>
                          <a:latin typeface="Comic Sans MS" panose="030F0902030302020204" pitchFamily="66" charset="0"/>
                        </a:rPr>
                        <a:t>poesías</a:t>
                      </a:r>
                      <a:endParaRPr lang="en-US" sz="1800" dirty="0">
                        <a:solidFill>
                          <a:srgbClr val="002060"/>
                        </a:solidFill>
                        <a:latin typeface="Comic Sans MS" panose="030F0902030302020204" pitchFamily="66" charset="0"/>
                      </a:endParaRPr>
                    </a:p>
                    <a:p>
                      <a:pPr algn="ctr">
                        <a:lnSpc>
                          <a:spcPct val="200000"/>
                        </a:lnSpc>
                      </a:pPr>
                      <a:r>
                        <a:rPr lang="en-US" sz="1800" dirty="0">
                          <a:solidFill>
                            <a:srgbClr val="002060"/>
                          </a:solidFill>
                          <a:latin typeface="Comic Sans MS" panose="030F0902030302020204" pitchFamily="66" charset="0"/>
                        </a:rPr>
                        <a:t>las </a:t>
                      </a:r>
                      <a:r>
                        <a:rPr lang="en-US" sz="1800" dirty="0" err="1">
                          <a:solidFill>
                            <a:srgbClr val="002060"/>
                          </a:solidFill>
                          <a:latin typeface="Comic Sans MS" panose="030F0902030302020204" pitchFamily="66" charset="0"/>
                        </a:rPr>
                        <a:t>revistas</a:t>
                      </a:r>
                      <a:endParaRPr lang="en-US" sz="1800" dirty="0">
                        <a:solidFill>
                          <a:srgbClr val="002060"/>
                        </a:solidFill>
                        <a:latin typeface="Comic Sans MS" panose="030F0902030302020204" pitchFamily="66" charset="0"/>
                      </a:endParaRPr>
                    </a:p>
                    <a:p>
                      <a:pPr algn="ctr">
                        <a:lnSpc>
                          <a:spcPct val="200000"/>
                        </a:lnSpc>
                      </a:pPr>
                      <a:r>
                        <a:rPr lang="en-US" sz="1800" dirty="0">
                          <a:solidFill>
                            <a:srgbClr val="002060"/>
                          </a:solidFill>
                          <a:latin typeface="Comic Sans MS" panose="030F0902030302020204" pitchFamily="66" charset="0"/>
                        </a:rPr>
                        <a:t>las </a:t>
                      </a:r>
                      <a:r>
                        <a:rPr lang="en-US" sz="1800" dirty="0" err="1">
                          <a:solidFill>
                            <a:srgbClr val="002060"/>
                          </a:solidFill>
                          <a:latin typeface="Comic Sans MS" panose="030F0902030302020204" pitchFamily="66" charset="0"/>
                        </a:rPr>
                        <a:t>biografías</a:t>
                      </a:r>
                      <a:endParaRPr lang="en-US" sz="1800" dirty="0">
                        <a:solidFill>
                          <a:srgbClr val="002060"/>
                        </a:solidFill>
                        <a:latin typeface="Comic Sans MS" panose="030F0902030302020204" pitchFamily="66" charset="0"/>
                      </a:endParaRPr>
                    </a:p>
                    <a:p>
                      <a:pPr marL="0" indent="0" algn="ctr">
                        <a:lnSpc>
                          <a:spcPct val="200000"/>
                        </a:lnSpc>
                        <a:buFontTx/>
                        <a:buNone/>
                      </a:pPr>
                      <a:r>
                        <a:rPr lang="en-US" sz="1800" dirty="0">
                          <a:solidFill>
                            <a:srgbClr val="002060"/>
                          </a:solidFill>
                          <a:latin typeface="Comic Sans MS" panose="030F0902030302020204" pitchFamily="66" charset="0"/>
                        </a:rPr>
                        <a:t>las </a:t>
                      </a:r>
                      <a:r>
                        <a:rPr lang="en-US" sz="1800" dirty="0" err="1">
                          <a:solidFill>
                            <a:srgbClr val="002060"/>
                          </a:solidFill>
                          <a:latin typeface="Comic Sans MS" panose="030F0902030302020204" pitchFamily="66" charset="0"/>
                        </a:rPr>
                        <a:t>historias</a:t>
                      </a:r>
                      <a:r>
                        <a:rPr lang="en-US" sz="1800" dirty="0">
                          <a:solidFill>
                            <a:srgbClr val="002060"/>
                          </a:solidFill>
                          <a:latin typeface="Comic Sans MS" panose="030F0902030302020204" pitchFamily="66" charset="0"/>
                        </a:rPr>
                        <a:t> de </a:t>
                      </a:r>
                      <a:r>
                        <a:rPr lang="en-US" sz="1800" dirty="0" err="1">
                          <a:solidFill>
                            <a:srgbClr val="002060"/>
                          </a:solidFill>
                          <a:latin typeface="Comic Sans MS" panose="030F0902030302020204" pitchFamily="66" charset="0"/>
                        </a:rPr>
                        <a:t>vampiros</a:t>
                      </a:r>
                      <a:r>
                        <a:rPr lang="en-US" sz="1800" dirty="0">
                          <a:solidFill>
                            <a:srgbClr val="002060"/>
                          </a:solidFill>
                          <a:latin typeface="Comic Sans MS" panose="030F0902030302020204" pitchFamily="66" charset="0"/>
                        </a:rPr>
                        <a:t>.</a:t>
                      </a:r>
                    </a:p>
                    <a:p>
                      <a:pPr marL="0" indent="0" algn="ctr">
                        <a:lnSpc>
                          <a:spcPct val="200000"/>
                        </a:lnSpc>
                        <a:buFontTx/>
                        <a:buNone/>
                      </a:pPr>
                      <a:r>
                        <a:rPr lang="en-US" sz="1800" dirty="0">
                          <a:solidFill>
                            <a:srgbClr val="002060"/>
                          </a:solidFill>
                          <a:latin typeface="Comic Sans MS" panose="030F0902030302020204" pitchFamily="66" charset="0"/>
                        </a:rPr>
                        <a:t>las </a:t>
                      </a:r>
                      <a:r>
                        <a:rPr lang="en-US" sz="1800" dirty="0" err="1">
                          <a:solidFill>
                            <a:srgbClr val="002060"/>
                          </a:solidFill>
                          <a:latin typeface="Comic Sans MS" panose="030F0902030302020204" pitchFamily="66" charset="0"/>
                        </a:rPr>
                        <a:t>novelas</a:t>
                      </a:r>
                      <a:r>
                        <a:rPr lang="en-US" sz="1800" dirty="0">
                          <a:solidFill>
                            <a:srgbClr val="002060"/>
                          </a:solidFill>
                          <a:latin typeface="Comic Sans MS" panose="030F0902030302020204" pitchFamily="66" charset="0"/>
                        </a:rPr>
                        <a:t> de </a:t>
                      </a:r>
                      <a:r>
                        <a:rPr lang="en-US" sz="1800" dirty="0" err="1">
                          <a:solidFill>
                            <a:srgbClr val="002060"/>
                          </a:solidFill>
                          <a:latin typeface="Comic Sans MS" panose="030F0902030302020204" pitchFamily="66" charset="0"/>
                        </a:rPr>
                        <a:t>ciencia</a:t>
                      </a:r>
                      <a:r>
                        <a:rPr lang="en-US" sz="1800" dirty="0">
                          <a:solidFill>
                            <a:srgbClr val="002060"/>
                          </a:solidFill>
                          <a:latin typeface="Comic Sans MS" panose="030F0902030302020204" pitchFamily="66" charset="0"/>
                        </a:rPr>
                        <a:t> </a:t>
                      </a:r>
                      <a:r>
                        <a:rPr lang="en-US" sz="1800" dirty="0" err="1">
                          <a:solidFill>
                            <a:srgbClr val="002060"/>
                          </a:solidFill>
                          <a:latin typeface="Comic Sans MS" panose="030F0902030302020204" pitchFamily="66" charset="0"/>
                        </a:rPr>
                        <a:t>ficción</a:t>
                      </a:r>
                      <a:r>
                        <a:rPr lang="en-US" sz="1800" dirty="0">
                          <a:solidFill>
                            <a:srgbClr val="002060"/>
                          </a:solidFill>
                          <a:latin typeface="Comic Sans MS" panose="030F0902030302020204" pitchFamily="66" charset="0"/>
                        </a:rPr>
                        <a:t>.</a:t>
                      </a:r>
                    </a:p>
                    <a:p>
                      <a:pPr marL="0" indent="0" algn="ctr">
                        <a:lnSpc>
                          <a:spcPct val="200000"/>
                        </a:lnSpc>
                        <a:buFontTx/>
                        <a:buNone/>
                      </a:pPr>
                      <a:r>
                        <a:rPr lang="en-US" sz="1800" dirty="0">
                          <a:solidFill>
                            <a:srgbClr val="002060"/>
                          </a:solidFill>
                          <a:latin typeface="Comic Sans MS" panose="030F0902030302020204" pitchFamily="66" charset="0"/>
                        </a:rPr>
                        <a:t>las </a:t>
                      </a:r>
                      <a:r>
                        <a:rPr lang="en-US" sz="1800" dirty="0" err="1">
                          <a:solidFill>
                            <a:srgbClr val="002060"/>
                          </a:solidFill>
                          <a:latin typeface="Comic Sans MS" panose="030F0902030302020204" pitchFamily="66" charset="0"/>
                        </a:rPr>
                        <a:t>biografías</a:t>
                      </a:r>
                      <a:endParaRPr lang="en-US" sz="1800" dirty="0">
                        <a:solidFill>
                          <a:srgbClr val="002060"/>
                        </a:solidFill>
                        <a:latin typeface="Comic Sans MS" panose="030F0902030302020204" pitchFamily="66" charset="0"/>
                      </a:endParaRPr>
                    </a:p>
                    <a:p>
                      <a:pPr marL="0" indent="0" algn="ctr">
                        <a:lnSpc>
                          <a:spcPct val="200000"/>
                        </a:lnSpc>
                        <a:buFontTx/>
                        <a:buNone/>
                      </a:pPr>
                      <a:r>
                        <a:rPr lang="en-US" sz="1800" dirty="0" err="1">
                          <a:solidFill>
                            <a:srgbClr val="002060"/>
                          </a:solidFill>
                          <a:latin typeface="Comic Sans MS" panose="030F0902030302020204" pitchFamily="66" charset="0"/>
                        </a:rPr>
                        <a:t>los</a:t>
                      </a:r>
                      <a:r>
                        <a:rPr lang="en-US" sz="1800" dirty="0">
                          <a:solidFill>
                            <a:srgbClr val="002060"/>
                          </a:solidFill>
                          <a:latin typeface="Comic Sans MS" panose="030F0902030302020204" pitchFamily="66" charset="0"/>
                        </a:rPr>
                        <a:t> </a:t>
                      </a:r>
                      <a:r>
                        <a:rPr lang="en-US" sz="1800" dirty="0" err="1">
                          <a:solidFill>
                            <a:srgbClr val="002060"/>
                          </a:solidFill>
                          <a:latin typeface="Comic Sans MS" panose="030F0902030302020204" pitchFamily="66" charset="0"/>
                        </a:rPr>
                        <a:t>periódicos</a:t>
                      </a:r>
                      <a:endParaRPr lang="en-US" sz="1800" dirty="0">
                        <a:solidFill>
                          <a:srgbClr val="002060"/>
                        </a:solidFill>
                        <a:latin typeface="Comic Sans MS" panose="030F0902030302020204" pitchFamily="66" charset="0"/>
                      </a:endParaRPr>
                    </a:p>
                    <a:p>
                      <a:pPr marL="0" indent="0" algn="ctr">
                        <a:lnSpc>
                          <a:spcPct val="200000"/>
                        </a:lnSpc>
                        <a:buFontTx/>
                        <a:buNone/>
                      </a:pPr>
                      <a:r>
                        <a:rPr lang="en-US" sz="1800" dirty="0" err="1">
                          <a:solidFill>
                            <a:srgbClr val="002060"/>
                          </a:solidFill>
                          <a:latin typeface="Comic Sans MS" panose="030F0902030302020204" pitchFamily="66" charset="0"/>
                        </a:rPr>
                        <a:t>los</a:t>
                      </a:r>
                      <a:r>
                        <a:rPr lang="en-US" sz="1800" dirty="0">
                          <a:solidFill>
                            <a:srgbClr val="002060"/>
                          </a:solidFill>
                          <a:latin typeface="Comic Sans MS" panose="030F0902030302020204" pitchFamily="66" charset="0"/>
                        </a:rPr>
                        <a:t> </a:t>
                      </a:r>
                      <a:r>
                        <a:rPr lang="en-US" sz="1800" dirty="0" err="1">
                          <a:solidFill>
                            <a:srgbClr val="002060"/>
                          </a:solidFill>
                          <a:latin typeface="Comic Sans MS" panose="030F0902030302020204" pitchFamily="66" charset="0"/>
                        </a:rPr>
                        <a:t>tebeos</a:t>
                      </a:r>
                      <a:r>
                        <a:rPr lang="en-US" sz="1800" dirty="0">
                          <a:solidFill>
                            <a:srgbClr val="002060"/>
                          </a:solidFill>
                          <a:latin typeface="Comic Sans MS" panose="030F0902030302020204" pitchFamily="66" charset="0"/>
                        </a:rPr>
                        <a:t>/ comics</a:t>
                      </a:r>
                    </a:p>
                    <a:p>
                      <a:pPr marL="0" indent="0" algn="ctr">
                        <a:lnSpc>
                          <a:spcPct val="200000"/>
                        </a:lnSpc>
                        <a:buFontTx/>
                        <a:buNone/>
                      </a:pPr>
                      <a:r>
                        <a:rPr lang="en-US" sz="1800" dirty="0" err="1">
                          <a:solidFill>
                            <a:srgbClr val="002060"/>
                          </a:solidFill>
                          <a:latin typeface="Comic Sans MS" panose="030F0902030302020204" pitchFamily="66" charset="0"/>
                        </a:rPr>
                        <a:t>los</a:t>
                      </a:r>
                      <a:r>
                        <a:rPr lang="en-US" sz="1800" dirty="0">
                          <a:solidFill>
                            <a:srgbClr val="002060"/>
                          </a:solidFill>
                          <a:latin typeface="Comic Sans MS" panose="030F0902030302020204" pitchFamily="66" charset="0"/>
                        </a:rPr>
                        <a:t> blogs</a:t>
                      </a:r>
                    </a:p>
                  </a:txBody>
                  <a:tcPr>
                    <a:solidFill>
                      <a:srgbClr val="E7E3FF"/>
                    </a:solidFill>
                  </a:tcPr>
                </a:tc>
                <a:tc>
                  <a:txBody>
                    <a:bodyPr/>
                    <a:lstStyle/>
                    <a:p>
                      <a:pPr algn="ct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p>
                      <a:pPr algn="ctr">
                        <a:lnSpc>
                          <a:spcPct val="150000"/>
                        </a:lnSpc>
                      </a:pPr>
                      <a:endParaRPr lang="en-US" sz="1800" dirty="0">
                        <a:solidFill>
                          <a:srgbClr val="002060"/>
                        </a:solidFill>
                        <a:latin typeface="Comic Sans MS" panose="030F0902030302020204" pitchFamily="66" charset="0"/>
                      </a:endParaRPr>
                    </a:p>
                    <a:p>
                      <a:pPr algn="ctr">
                        <a:lnSpc>
                          <a:spcPct val="150000"/>
                        </a:lnSpc>
                      </a:pPr>
                      <a:endParaRPr lang="en-US" sz="1800" dirty="0">
                        <a:solidFill>
                          <a:srgbClr val="002060"/>
                        </a:solidFill>
                        <a:latin typeface="Comic Sans MS" panose="030F0902030302020204" pitchFamily="66" charset="0"/>
                      </a:endParaRPr>
                    </a:p>
                    <a:p>
                      <a:pPr algn="ctr"/>
                      <a:r>
                        <a:rPr lang="en-US" sz="1800" dirty="0" err="1">
                          <a:solidFill>
                            <a:srgbClr val="002060"/>
                          </a:solidFill>
                          <a:latin typeface="Comic Sans MS" panose="030F0902030302020204" pitchFamily="66" charset="0"/>
                        </a:rPr>
                        <a:t>Normalmente</a:t>
                      </a:r>
                      <a:r>
                        <a:rPr lang="en-US" sz="1800" dirty="0">
                          <a:solidFill>
                            <a:srgbClr val="002060"/>
                          </a:solidFill>
                          <a:latin typeface="Comic Sans MS" panose="030F0902030302020204" pitchFamily="66" charset="0"/>
                        </a:rPr>
                        <a:t> </a:t>
                      </a:r>
                      <a:r>
                        <a:rPr lang="en-US" sz="1800" dirty="0" err="1">
                          <a:solidFill>
                            <a:srgbClr val="002060"/>
                          </a:solidFill>
                          <a:latin typeface="Comic Sans MS" panose="030F0902030302020204" pitchFamily="66" charset="0"/>
                        </a:rPr>
                        <a:t>leo</a:t>
                      </a: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p>
                      <a:pPr algn="ctr"/>
                      <a:r>
                        <a:rPr lang="en-US" sz="1800" dirty="0" err="1">
                          <a:solidFill>
                            <a:srgbClr val="002060"/>
                          </a:solidFill>
                          <a:latin typeface="Comic Sans MS" panose="030F0902030302020204" pitchFamily="66" charset="0"/>
                        </a:rPr>
                        <a:t>Generalmente</a:t>
                      </a:r>
                      <a:r>
                        <a:rPr lang="en-US" sz="1800" dirty="0">
                          <a:solidFill>
                            <a:srgbClr val="002060"/>
                          </a:solidFill>
                          <a:latin typeface="Comic Sans MS" panose="030F0902030302020204" pitchFamily="66" charset="0"/>
                        </a:rPr>
                        <a:t> </a:t>
                      </a:r>
                      <a:r>
                        <a:rPr lang="en-US" sz="1800" dirty="0" err="1">
                          <a:solidFill>
                            <a:srgbClr val="002060"/>
                          </a:solidFill>
                          <a:latin typeface="Comic Sans MS" panose="030F0902030302020204" pitchFamily="66" charset="0"/>
                        </a:rPr>
                        <a:t>leo</a:t>
                      </a: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p>
                      <a:pPr algn="ctr"/>
                      <a:r>
                        <a:rPr lang="en-US" sz="1800" dirty="0" err="1">
                          <a:solidFill>
                            <a:srgbClr val="002060"/>
                          </a:solidFill>
                          <a:latin typeface="Comic Sans MS" panose="030F0902030302020204" pitchFamily="66" charset="0"/>
                        </a:rPr>
                        <a:t>Siempre</a:t>
                      </a:r>
                      <a:r>
                        <a:rPr lang="en-US" sz="1800" dirty="0">
                          <a:solidFill>
                            <a:srgbClr val="002060"/>
                          </a:solidFill>
                          <a:latin typeface="Comic Sans MS" panose="030F0902030302020204" pitchFamily="66" charset="0"/>
                        </a:rPr>
                        <a:t> </a:t>
                      </a:r>
                      <a:r>
                        <a:rPr lang="en-US" sz="1800" dirty="0" err="1">
                          <a:solidFill>
                            <a:srgbClr val="002060"/>
                          </a:solidFill>
                          <a:latin typeface="Comic Sans MS" panose="030F0902030302020204" pitchFamily="66" charset="0"/>
                        </a:rPr>
                        <a:t>leo</a:t>
                      </a: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txBody>
                  <a:tcPr>
                    <a:solidFill>
                      <a:schemeClr val="accent4">
                        <a:lumMod val="20000"/>
                        <a:lumOff val="80000"/>
                      </a:schemeClr>
                    </a:solidFill>
                  </a:tcPr>
                </a:tc>
                <a:tc>
                  <a:txBody>
                    <a:bodyPr/>
                    <a:lstStyle/>
                    <a:p>
                      <a:pPr algn="ct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p>
                      <a:pPr algn="ctr">
                        <a:lnSpc>
                          <a:spcPct val="150000"/>
                        </a:lnSpc>
                      </a:pPr>
                      <a:r>
                        <a:rPr lang="en-US" sz="1800" dirty="0" err="1">
                          <a:solidFill>
                            <a:srgbClr val="002060"/>
                          </a:solidFill>
                          <a:latin typeface="Comic Sans MS" panose="030F0902030302020204" pitchFamily="66" charset="0"/>
                        </a:rPr>
                        <a:t>una</a:t>
                      </a:r>
                      <a:r>
                        <a:rPr lang="en-US" sz="1800" dirty="0">
                          <a:solidFill>
                            <a:srgbClr val="002060"/>
                          </a:solidFill>
                          <a:latin typeface="Comic Sans MS" panose="030F0902030302020204" pitchFamily="66" charset="0"/>
                        </a:rPr>
                        <a:t> </a:t>
                      </a:r>
                      <a:r>
                        <a:rPr lang="en-US" sz="1800" dirty="0" err="1">
                          <a:solidFill>
                            <a:srgbClr val="002060"/>
                          </a:solidFill>
                          <a:latin typeface="Comic Sans MS" panose="030F0902030302020204" pitchFamily="66" charset="0"/>
                        </a:rPr>
                        <a:t>vez</a:t>
                      </a:r>
                      <a:r>
                        <a:rPr lang="en-US" sz="1800" dirty="0">
                          <a:solidFill>
                            <a:srgbClr val="002060"/>
                          </a:solidFill>
                          <a:latin typeface="Comic Sans MS" panose="030F0902030302020204" pitchFamily="66" charset="0"/>
                        </a:rPr>
                        <a:t> a la </a:t>
                      </a:r>
                      <a:r>
                        <a:rPr lang="en-US" sz="1800" dirty="0" err="1">
                          <a:solidFill>
                            <a:srgbClr val="002060"/>
                          </a:solidFill>
                          <a:latin typeface="Comic Sans MS" panose="030F0902030302020204" pitchFamily="66" charset="0"/>
                        </a:rPr>
                        <a:t>semana</a:t>
                      </a:r>
                      <a:endParaRPr lang="en-US" sz="1800" dirty="0">
                        <a:solidFill>
                          <a:srgbClr val="002060"/>
                        </a:solidFill>
                        <a:latin typeface="Comic Sans MS" panose="030F0902030302020204" pitchFamily="66" charset="0"/>
                      </a:endParaRPr>
                    </a:p>
                    <a:p>
                      <a:pPr algn="ctr">
                        <a:lnSpc>
                          <a:spcPct val="150000"/>
                        </a:lnSpc>
                      </a:pPr>
                      <a:endParaRPr lang="en-US" sz="1800" dirty="0">
                        <a:solidFill>
                          <a:srgbClr val="002060"/>
                        </a:solidFill>
                        <a:latin typeface="Comic Sans MS" panose="030F0902030302020204" pitchFamily="66" charset="0"/>
                      </a:endParaRPr>
                    </a:p>
                    <a:p>
                      <a:pPr algn="ctr">
                        <a:lnSpc>
                          <a:spcPct val="150000"/>
                        </a:lnSpc>
                      </a:pPr>
                      <a:r>
                        <a:rPr lang="en-US" sz="1800" dirty="0">
                          <a:solidFill>
                            <a:srgbClr val="002060"/>
                          </a:solidFill>
                          <a:latin typeface="Comic Sans MS" panose="030F0902030302020204" pitchFamily="66" charset="0"/>
                        </a:rPr>
                        <a:t>dos </a:t>
                      </a:r>
                      <a:r>
                        <a:rPr lang="en-US" sz="1800" dirty="0" err="1">
                          <a:solidFill>
                            <a:srgbClr val="002060"/>
                          </a:solidFill>
                          <a:latin typeface="Comic Sans MS" panose="030F0902030302020204" pitchFamily="66" charset="0"/>
                        </a:rPr>
                        <a:t>veces</a:t>
                      </a:r>
                      <a:r>
                        <a:rPr lang="en-US" sz="1800" dirty="0">
                          <a:solidFill>
                            <a:srgbClr val="002060"/>
                          </a:solidFill>
                          <a:latin typeface="Comic Sans MS" panose="030F0902030302020204" pitchFamily="66" charset="0"/>
                        </a:rPr>
                        <a:t> al </a:t>
                      </a:r>
                      <a:r>
                        <a:rPr lang="en-US" sz="1800" dirty="0" err="1">
                          <a:solidFill>
                            <a:srgbClr val="002060"/>
                          </a:solidFill>
                          <a:latin typeface="Comic Sans MS" panose="030F0902030302020204" pitchFamily="66" charset="0"/>
                        </a:rPr>
                        <a:t>mes</a:t>
                      </a:r>
                      <a:endParaRPr lang="en-US" sz="1800" dirty="0">
                        <a:solidFill>
                          <a:srgbClr val="002060"/>
                        </a:solidFill>
                        <a:latin typeface="Comic Sans MS" panose="030F0902030302020204" pitchFamily="66" charset="0"/>
                      </a:endParaRPr>
                    </a:p>
                    <a:p>
                      <a:pPr algn="ctr">
                        <a:lnSpc>
                          <a:spcPct val="150000"/>
                        </a:lnSpc>
                      </a:pPr>
                      <a:endParaRPr lang="en-US" sz="1800" dirty="0">
                        <a:solidFill>
                          <a:srgbClr val="002060"/>
                        </a:solidFill>
                        <a:latin typeface="Comic Sans MS" panose="030F0902030302020204" pitchFamily="66" charset="0"/>
                      </a:endParaRPr>
                    </a:p>
                    <a:p>
                      <a:pPr algn="ctr">
                        <a:lnSpc>
                          <a:spcPct val="150000"/>
                        </a:lnSpc>
                      </a:pPr>
                      <a:r>
                        <a:rPr lang="en-US" sz="1800" dirty="0" err="1">
                          <a:solidFill>
                            <a:srgbClr val="002060"/>
                          </a:solidFill>
                          <a:latin typeface="Comic Sans MS" panose="030F0902030302020204" pitchFamily="66" charset="0"/>
                        </a:rPr>
                        <a:t>cuando</a:t>
                      </a:r>
                      <a:r>
                        <a:rPr lang="en-US" sz="1800" dirty="0">
                          <a:solidFill>
                            <a:srgbClr val="002060"/>
                          </a:solidFill>
                          <a:latin typeface="Comic Sans MS" panose="030F0902030302020204" pitchFamily="66" charset="0"/>
                        </a:rPr>
                        <a:t> </a:t>
                      </a:r>
                      <a:r>
                        <a:rPr lang="en-US" sz="1800" dirty="0" err="1">
                          <a:solidFill>
                            <a:srgbClr val="002060"/>
                          </a:solidFill>
                          <a:latin typeface="Comic Sans MS" panose="030F0902030302020204" pitchFamily="66" charset="0"/>
                        </a:rPr>
                        <a:t>estoy</a:t>
                      </a:r>
                      <a:r>
                        <a:rPr lang="en-US" sz="1800" dirty="0">
                          <a:solidFill>
                            <a:srgbClr val="002060"/>
                          </a:solidFill>
                          <a:latin typeface="Comic Sans MS" panose="030F0902030302020204" pitchFamily="66" charset="0"/>
                        </a:rPr>
                        <a:t> de </a:t>
                      </a:r>
                      <a:r>
                        <a:rPr lang="en-US" sz="1800" dirty="0" err="1">
                          <a:solidFill>
                            <a:srgbClr val="002060"/>
                          </a:solidFill>
                          <a:latin typeface="Comic Sans MS" panose="030F0902030302020204" pitchFamily="66" charset="0"/>
                        </a:rPr>
                        <a:t>vacaciones</a:t>
                      </a:r>
                      <a:endParaRPr lang="en-US" sz="1800" dirty="0">
                        <a:solidFill>
                          <a:srgbClr val="002060"/>
                        </a:solidFill>
                        <a:latin typeface="Comic Sans MS" panose="030F0902030302020204" pitchFamily="66" charset="0"/>
                      </a:endParaRPr>
                    </a:p>
                    <a:p>
                      <a:pPr algn="ctr">
                        <a:lnSpc>
                          <a:spcPct val="150000"/>
                        </a:lnSpc>
                      </a:pPr>
                      <a:endParaRPr lang="en-US" sz="1800" dirty="0">
                        <a:solidFill>
                          <a:srgbClr val="002060"/>
                        </a:solidFill>
                        <a:latin typeface="Comic Sans MS" panose="030F0902030302020204" pitchFamily="66" charset="0"/>
                      </a:endParaRPr>
                    </a:p>
                    <a:p>
                      <a:pPr algn="ctr">
                        <a:lnSpc>
                          <a:spcPct val="150000"/>
                        </a:lnSpc>
                      </a:pPr>
                      <a:r>
                        <a:rPr lang="en-US" sz="1800" dirty="0" err="1">
                          <a:solidFill>
                            <a:srgbClr val="002060"/>
                          </a:solidFill>
                          <a:latin typeface="Comic Sans MS" panose="030F0902030302020204" pitchFamily="66" charset="0"/>
                        </a:rPr>
                        <a:t>todos</a:t>
                      </a:r>
                      <a:r>
                        <a:rPr lang="en-US" sz="1800" dirty="0">
                          <a:solidFill>
                            <a:srgbClr val="002060"/>
                          </a:solidFill>
                          <a:latin typeface="Comic Sans MS" panose="030F0902030302020204" pitchFamily="66" charset="0"/>
                        </a:rPr>
                        <a:t> </a:t>
                      </a:r>
                      <a:r>
                        <a:rPr lang="en-US" sz="1800" dirty="0" err="1">
                          <a:solidFill>
                            <a:srgbClr val="002060"/>
                          </a:solidFill>
                          <a:latin typeface="Comic Sans MS" panose="030F0902030302020204" pitchFamily="66" charset="0"/>
                        </a:rPr>
                        <a:t>los</a:t>
                      </a:r>
                      <a:r>
                        <a:rPr lang="en-US" sz="1800" dirty="0">
                          <a:solidFill>
                            <a:srgbClr val="002060"/>
                          </a:solidFill>
                          <a:latin typeface="Comic Sans MS" panose="030F0902030302020204" pitchFamily="66" charset="0"/>
                        </a:rPr>
                        <a:t> </a:t>
                      </a:r>
                      <a:r>
                        <a:rPr lang="en-US" sz="1800" dirty="0" err="1">
                          <a:solidFill>
                            <a:srgbClr val="002060"/>
                          </a:solidFill>
                          <a:latin typeface="Comic Sans MS" panose="030F0902030302020204" pitchFamily="66" charset="0"/>
                        </a:rPr>
                        <a:t>días</a:t>
                      </a:r>
                      <a:endParaRPr lang="en-US" sz="1800" dirty="0">
                        <a:solidFill>
                          <a:srgbClr val="002060"/>
                        </a:solidFill>
                        <a:latin typeface="Comic Sans MS" panose="030F0902030302020204" pitchFamily="66" charset="0"/>
                      </a:endParaRPr>
                    </a:p>
                    <a:p>
                      <a:pPr algn="ctr">
                        <a:lnSpc>
                          <a:spcPct val="150000"/>
                        </a:lnSpc>
                      </a:pPr>
                      <a:endParaRPr lang="en-US" sz="1800" dirty="0">
                        <a:solidFill>
                          <a:srgbClr val="002060"/>
                        </a:solidFill>
                        <a:latin typeface="Comic Sans MS" panose="030F0902030302020204" pitchFamily="66" charset="0"/>
                      </a:endParaRPr>
                    </a:p>
                    <a:p>
                      <a:pPr algn="ctr">
                        <a:lnSpc>
                          <a:spcPct val="150000"/>
                        </a:lnSpc>
                      </a:pPr>
                      <a:r>
                        <a:rPr lang="en-US" sz="1800" dirty="0" err="1">
                          <a:solidFill>
                            <a:srgbClr val="002060"/>
                          </a:solidFill>
                          <a:latin typeface="Comic Sans MS" panose="030F0902030302020204" pitchFamily="66" charset="0"/>
                        </a:rPr>
                        <a:t>muy</a:t>
                      </a:r>
                      <a:r>
                        <a:rPr lang="en-US" sz="1800" dirty="0">
                          <a:solidFill>
                            <a:srgbClr val="002060"/>
                          </a:solidFill>
                          <a:latin typeface="Comic Sans MS" panose="030F0902030302020204" pitchFamily="66" charset="0"/>
                        </a:rPr>
                        <a:t> a </a:t>
                      </a:r>
                      <a:r>
                        <a:rPr lang="en-US" sz="1800" dirty="0" err="1">
                          <a:solidFill>
                            <a:srgbClr val="002060"/>
                          </a:solidFill>
                          <a:latin typeface="Comic Sans MS" panose="030F0902030302020204" pitchFamily="66" charset="0"/>
                        </a:rPr>
                        <a:t>munudo</a:t>
                      </a: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p>
                      <a:pPr algn="ctr"/>
                      <a:endParaRPr lang="en-US" sz="1800" dirty="0">
                        <a:solidFill>
                          <a:srgbClr val="002060"/>
                        </a:solidFill>
                        <a:latin typeface="Comic Sans MS" panose="030F0902030302020204" pitchFamily="66" charset="0"/>
                      </a:endParaRPr>
                    </a:p>
                  </a:txBody>
                  <a:tcPr>
                    <a:solidFill>
                      <a:srgbClr val="E7E3FF"/>
                    </a:solidFill>
                  </a:tcPr>
                </a:tc>
                <a:extLst>
                  <a:ext uri="{0D108BD9-81ED-4DB2-BD59-A6C34878D82A}">
                    <a16:rowId xmlns:a16="http://schemas.microsoft.com/office/drawing/2014/main" val="2951253901"/>
                  </a:ext>
                </a:extLst>
              </a:tr>
            </a:tbl>
          </a:graphicData>
        </a:graphic>
      </p:graphicFrame>
      <p:sp>
        <p:nvSpPr>
          <p:cNvPr id="5" name="TextBox 4">
            <a:extLst>
              <a:ext uri="{FF2B5EF4-FFF2-40B4-BE49-F238E27FC236}">
                <a16:creationId xmlns:a16="http://schemas.microsoft.com/office/drawing/2014/main" id="{E0FEA95F-CC76-A142-994E-C70117514DF8}"/>
              </a:ext>
            </a:extLst>
          </p:cNvPr>
          <p:cNvSpPr txBox="1"/>
          <p:nvPr/>
        </p:nvSpPr>
        <p:spPr>
          <a:xfrm>
            <a:off x="3069771" y="195655"/>
            <a:ext cx="6718269" cy="461665"/>
          </a:xfrm>
          <a:prstGeom prst="rect">
            <a:avLst/>
          </a:prstGeom>
          <a:noFill/>
        </p:spPr>
        <p:txBody>
          <a:bodyPr wrap="square" rtlCol="0">
            <a:spAutoFit/>
          </a:bodyPr>
          <a:lstStyle/>
          <a:p>
            <a:r>
              <a:rPr lang="en-US" sz="2400" b="1" dirty="0">
                <a:solidFill>
                  <a:srgbClr val="7030A0"/>
                </a:solidFill>
                <a:latin typeface="Comic Sans MS" panose="030F0902030302020204" pitchFamily="66" charset="0"/>
              </a:rPr>
              <a:t>¿</a:t>
            </a:r>
            <a:r>
              <a:rPr lang="en-US" sz="2400" b="1" dirty="0" err="1">
                <a:solidFill>
                  <a:srgbClr val="7030A0"/>
                </a:solidFill>
                <a:latin typeface="Comic Sans MS" panose="030F0902030302020204" pitchFamily="66" charset="0"/>
              </a:rPr>
              <a:t>Qué</a:t>
            </a:r>
            <a:r>
              <a:rPr lang="en-US" sz="2400" b="1" dirty="0">
                <a:solidFill>
                  <a:srgbClr val="7030A0"/>
                </a:solidFill>
                <a:latin typeface="Comic Sans MS" panose="030F0902030302020204" pitchFamily="66" charset="0"/>
              </a:rPr>
              <a:t> </a:t>
            </a:r>
            <a:r>
              <a:rPr lang="en-US" sz="2400" b="1" dirty="0" err="1">
                <a:solidFill>
                  <a:srgbClr val="7030A0"/>
                </a:solidFill>
                <a:latin typeface="Comic Sans MS" panose="030F0902030302020204" pitchFamily="66" charset="0"/>
              </a:rPr>
              <a:t>te</a:t>
            </a:r>
            <a:r>
              <a:rPr lang="en-US" sz="2400" b="1" dirty="0">
                <a:solidFill>
                  <a:srgbClr val="7030A0"/>
                </a:solidFill>
                <a:latin typeface="Comic Sans MS" panose="030F0902030302020204" pitchFamily="66" charset="0"/>
              </a:rPr>
              <a:t> </a:t>
            </a:r>
            <a:r>
              <a:rPr lang="en-US" sz="2400" b="1" dirty="0" err="1">
                <a:solidFill>
                  <a:srgbClr val="7030A0"/>
                </a:solidFill>
                <a:latin typeface="Comic Sans MS" panose="030F0902030302020204" pitchFamily="66" charset="0"/>
              </a:rPr>
              <a:t>gusta</a:t>
            </a:r>
            <a:r>
              <a:rPr lang="en-US" sz="2400" b="1" dirty="0">
                <a:solidFill>
                  <a:srgbClr val="7030A0"/>
                </a:solidFill>
                <a:latin typeface="Comic Sans MS" panose="030F0902030302020204" pitchFamily="66" charset="0"/>
              </a:rPr>
              <a:t> leer? ¿Con </a:t>
            </a:r>
            <a:r>
              <a:rPr lang="en-US" sz="2400" b="1" dirty="0" err="1">
                <a:solidFill>
                  <a:srgbClr val="7030A0"/>
                </a:solidFill>
                <a:latin typeface="Comic Sans MS" panose="030F0902030302020204" pitchFamily="66" charset="0"/>
              </a:rPr>
              <a:t>qué</a:t>
            </a:r>
            <a:r>
              <a:rPr lang="en-US" sz="2400" b="1" dirty="0">
                <a:solidFill>
                  <a:srgbClr val="7030A0"/>
                </a:solidFill>
                <a:latin typeface="Comic Sans MS" panose="030F0902030302020204" pitchFamily="66" charset="0"/>
              </a:rPr>
              <a:t> </a:t>
            </a:r>
            <a:r>
              <a:rPr lang="en-US" sz="2400" b="1" dirty="0" err="1">
                <a:solidFill>
                  <a:srgbClr val="7030A0"/>
                </a:solidFill>
                <a:latin typeface="Comic Sans MS" panose="030F0902030302020204" pitchFamily="66" charset="0"/>
              </a:rPr>
              <a:t>frecuencia</a:t>
            </a:r>
            <a:r>
              <a:rPr lang="en-US" sz="2400" b="1" dirty="0">
                <a:solidFill>
                  <a:srgbClr val="7030A0"/>
                </a:solidFill>
                <a:latin typeface="Comic Sans MS" panose="030F0902030302020204" pitchFamily="66" charset="0"/>
              </a:rPr>
              <a:t>?</a:t>
            </a:r>
          </a:p>
        </p:txBody>
      </p:sp>
    </p:spTree>
    <p:extLst>
      <p:ext uri="{BB962C8B-B14F-4D97-AF65-F5344CB8AC3E}">
        <p14:creationId xmlns:p14="http://schemas.microsoft.com/office/powerpoint/2010/main" val="2703809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1962</Words>
  <Application>Microsoft Office PowerPoint</Application>
  <PresentationFormat>Widescreen</PresentationFormat>
  <Paragraphs>611</Paragraphs>
  <Slides>41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Comic Sans MS</vt:lpstr>
      <vt:lpstr>Wingdings</vt:lpstr>
      <vt:lpstr>Office Theme</vt:lpstr>
      <vt:lpstr>M3-Revision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Mayra Ordóñez Mayca</dc:creator>
  <cp:lastModifiedBy>Rita Mendes</cp:lastModifiedBy>
  <cp:revision>75</cp:revision>
  <dcterms:created xsi:type="dcterms:W3CDTF">2020-06-10T11:38:12Z</dcterms:created>
  <dcterms:modified xsi:type="dcterms:W3CDTF">2020-06-12T11:27:14Z</dcterms:modified>
</cp:coreProperties>
</file>